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67"/>
  </p:notesMasterIdLst>
  <p:sldIdLst>
    <p:sldId id="268" r:id="rId6"/>
    <p:sldId id="262" r:id="rId7"/>
    <p:sldId id="269" r:id="rId8"/>
    <p:sldId id="355" r:id="rId9"/>
    <p:sldId id="910" r:id="rId10"/>
    <p:sldId id="338" r:id="rId11"/>
    <p:sldId id="333" r:id="rId12"/>
    <p:sldId id="912" r:id="rId13"/>
    <p:sldId id="824" r:id="rId14"/>
    <p:sldId id="926" r:id="rId15"/>
    <p:sldId id="389" r:id="rId16"/>
    <p:sldId id="651" r:id="rId17"/>
    <p:sldId id="650" r:id="rId18"/>
    <p:sldId id="649" r:id="rId19"/>
    <p:sldId id="648" r:id="rId20"/>
    <p:sldId id="905" r:id="rId21"/>
    <p:sldId id="393" r:id="rId22"/>
    <p:sldId id="394" r:id="rId23"/>
    <p:sldId id="879" r:id="rId24"/>
    <p:sldId id="395" r:id="rId25"/>
    <p:sldId id="938" r:id="rId26"/>
    <p:sldId id="913" r:id="rId27"/>
    <p:sldId id="848" r:id="rId28"/>
    <p:sldId id="919" r:id="rId29"/>
    <p:sldId id="929" r:id="rId30"/>
    <p:sldId id="921" r:id="rId31"/>
    <p:sldId id="927" r:id="rId32"/>
    <p:sldId id="928" r:id="rId33"/>
    <p:sldId id="920" r:id="rId34"/>
    <p:sldId id="734" r:id="rId35"/>
    <p:sldId id="623" r:id="rId36"/>
    <p:sldId id="930" r:id="rId37"/>
    <p:sldId id="740" r:id="rId38"/>
    <p:sldId id="922" r:id="rId39"/>
    <p:sldId id="510" r:id="rId40"/>
    <p:sldId id="939" r:id="rId41"/>
    <p:sldId id="932" r:id="rId42"/>
    <p:sldId id="719" r:id="rId43"/>
    <p:sldId id="931" r:id="rId44"/>
    <p:sldId id="933" r:id="rId45"/>
    <p:sldId id="810" r:id="rId46"/>
    <p:sldId id="426" r:id="rId47"/>
    <p:sldId id="831" r:id="rId48"/>
    <p:sldId id="818" r:id="rId49"/>
    <p:sldId id="915" r:id="rId50"/>
    <p:sldId id="887" r:id="rId51"/>
    <p:sldId id="923" r:id="rId52"/>
    <p:sldId id="917" r:id="rId53"/>
    <p:sldId id="925" r:id="rId54"/>
    <p:sldId id="934" r:id="rId55"/>
    <p:sldId id="935" r:id="rId56"/>
    <p:sldId id="936" r:id="rId57"/>
    <p:sldId id="937" r:id="rId58"/>
    <p:sldId id="916" r:id="rId59"/>
    <p:sldId id="888" r:id="rId60"/>
    <p:sldId id="889" r:id="rId61"/>
    <p:sldId id="890" r:id="rId62"/>
    <p:sldId id="924" r:id="rId63"/>
    <p:sldId id="906" r:id="rId64"/>
    <p:sldId id="459" r:id="rId65"/>
    <p:sldId id="263" r:id="rId6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A68D2EF-981B-43BD-112B-9530247E801D}" name="Johnson, Christopher A" initials="JCA" userId="Johnson, Christopher 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E0318D-C992-432B-A414-6F1D3EC1B7B0}" v="16" dt="2022-10-06T21:19:59.3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2" autoAdjust="0"/>
  </p:normalViewPr>
  <p:slideViewPr>
    <p:cSldViewPr snapToGrid="0">
      <p:cViewPr varScale="1">
        <p:scale>
          <a:sx n="102" d="100"/>
          <a:sy n="102" d="100"/>
        </p:scale>
        <p:origin x="8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presProps" Target="presProps.xml"/><Relationship Id="rId7" Type="http://schemas.openxmlformats.org/officeDocument/2006/relationships/slide" Target="slides/slide2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Christopher A" userId="c66f8855-dc25-4ded-8465-904fcc28db4e" providerId="ADAL" clId="{4D4E1509-C85F-4398-BE64-00E52C3B7D26}"/>
    <pc:docChg chg="undo custSel addSld delSld modSld sldOrd">
      <pc:chgData name="Johnson, Christopher A" userId="c66f8855-dc25-4ded-8465-904fcc28db4e" providerId="ADAL" clId="{4D4E1509-C85F-4398-BE64-00E52C3B7D26}" dt="2022-10-04T21:24:42.519" v="998" actId="1076"/>
      <pc:docMkLst>
        <pc:docMk/>
      </pc:docMkLst>
      <pc:sldChg chg="modSp mod">
        <pc:chgData name="Johnson, Christopher A" userId="c66f8855-dc25-4ded-8465-904fcc28db4e" providerId="ADAL" clId="{4D4E1509-C85F-4398-BE64-00E52C3B7D26}" dt="2022-10-04T21:24:42.519" v="998" actId="1076"/>
        <pc:sldMkLst>
          <pc:docMk/>
          <pc:sldMk cId="3017285862" sldId="262"/>
        </pc:sldMkLst>
        <pc:spChg chg="mod">
          <ac:chgData name="Johnson, Christopher A" userId="c66f8855-dc25-4ded-8465-904fcc28db4e" providerId="ADAL" clId="{4D4E1509-C85F-4398-BE64-00E52C3B7D26}" dt="2022-10-03T19:30:20.452" v="93" actId="1076"/>
          <ac:spMkLst>
            <pc:docMk/>
            <pc:sldMk cId="3017285862" sldId="262"/>
            <ac:spMk id="4" creationId="{46F1243F-A443-1FF7-C2BA-E5DBA6D60405}"/>
          </ac:spMkLst>
        </pc:spChg>
        <pc:spChg chg="mod">
          <ac:chgData name="Johnson, Christopher A" userId="c66f8855-dc25-4ded-8465-904fcc28db4e" providerId="ADAL" clId="{4D4E1509-C85F-4398-BE64-00E52C3B7D26}" dt="2022-10-04T21:24:42.519" v="998" actId="1076"/>
          <ac:spMkLst>
            <pc:docMk/>
            <pc:sldMk cId="3017285862" sldId="262"/>
            <ac:spMk id="9" creationId="{5408EFDC-8E73-76F7-9FB7-FA3B4D0A36AA}"/>
          </ac:spMkLst>
        </pc:spChg>
      </pc:sldChg>
      <pc:sldChg chg="addSp delSp modSp mod">
        <pc:chgData name="Johnson, Christopher A" userId="c66f8855-dc25-4ded-8465-904fcc28db4e" providerId="ADAL" clId="{4D4E1509-C85F-4398-BE64-00E52C3B7D26}" dt="2022-10-04T16:50:30.478" v="692" actId="113"/>
        <pc:sldMkLst>
          <pc:docMk/>
          <pc:sldMk cId="4110729593" sldId="263"/>
        </pc:sldMkLst>
        <pc:spChg chg="add mod">
          <ac:chgData name="Johnson, Christopher A" userId="c66f8855-dc25-4ded-8465-904fcc28db4e" providerId="ADAL" clId="{4D4E1509-C85F-4398-BE64-00E52C3B7D26}" dt="2022-10-04T16:50:10.072" v="686" actId="113"/>
          <ac:spMkLst>
            <pc:docMk/>
            <pc:sldMk cId="4110729593" sldId="263"/>
            <ac:spMk id="3" creationId="{5D54A4A5-3E72-F7FC-6CC1-7D4B7E9D3792}"/>
          </ac:spMkLst>
        </pc:spChg>
        <pc:spChg chg="add mod">
          <ac:chgData name="Johnson, Christopher A" userId="c66f8855-dc25-4ded-8465-904fcc28db4e" providerId="ADAL" clId="{4D4E1509-C85F-4398-BE64-00E52C3B7D26}" dt="2022-10-04T16:50:12.677" v="687" actId="113"/>
          <ac:spMkLst>
            <pc:docMk/>
            <pc:sldMk cId="4110729593" sldId="263"/>
            <ac:spMk id="5" creationId="{8448825F-5257-4D20-7236-73617F7CF669}"/>
          </ac:spMkLst>
        </pc:spChg>
        <pc:spChg chg="add mod">
          <ac:chgData name="Johnson, Christopher A" userId="c66f8855-dc25-4ded-8465-904fcc28db4e" providerId="ADAL" clId="{4D4E1509-C85F-4398-BE64-00E52C3B7D26}" dt="2022-10-04T16:50:30.478" v="692" actId="113"/>
          <ac:spMkLst>
            <pc:docMk/>
            <pc:sldMk cId="4110729593" sldId="263"/>
            <ac:spMk id="6" creationId="{3500F85B-E208-9AD7-A32A-9F8242529B0C}"/>
          </ac:spMkLst>
        </pc:spChg>
        <pc:spChg chg="del">
          <ac:chgData name="Johnson, Christopher A" userId="c66f8855-dc25-4ded-8465-904fcc28db4e" providerId="ADAL" clId="{4D4E1509-C85F-4398-BE64-00E52C3B7D26}" dt="2022-10-04T16:49:41.716" v="680" actId="478"/>
          <ac:spMkLst>
            <pc:docMk/>
            <pc:sldMk cId="4110729593" sldId="263"/>
            <ac:spMk id="7" creationId="{3E1463B6-C419-DFAF-C57F-C7B954E35366}"/>
          </ac:spMkLst>
        </pc:spChg>
        <pc:spChg chg="del">
          <ac:chgData name="Johnson, Christopher A" userId="c66f8855-dc25-4ded-8465-904fcc28db4e" providerId="ADAL" clId="{4D4E1509-C85F-4398-BE64-00E52C3B7D26}" dt="2022-10-04T16:49:30.499" v="677" actId="478"/>
          <ac:spMkLst>
            <pc:docMk/>
            <pc:sldMk cId="4110729593" sldId="263"/>
            <ac:spMk id="8" creationId="{85096647-D29C-479B-3E30-35545563AC36}"/>
          </ac:spMkLst>
        </pc:spChg>
        <pc:spChg chg="del">
          <ac:chgData name="Johnson, Christopher A" userId="c66f8855-dc25-4ded-8465-904fcc28db4e" providerId="ADAL" clId="{4D4E1509-C85F-4398-BE64-00E52C3B7D26}" dt="2022-10-04T16:50:14.551" v="688" actId="478"/>
          <ac:spMkLst>
            <pc:docMk/>
            <pc:sldMk cId="4110729593" sldId="263"/>
            <ac:spMk id="9" creationId="{45F7C46B-A16D-4619-3870-DB3EC4D395DD}"/>
          </ac:spMkLst>
        </pc:spChg>
        <pc:spChg chg="del">
          <ac:chgData name="Johnson, Christopher A" userId="c66f8855-dc25-4ded-8465-904fcc28db4e" providerId="ADAL" clId="{4D4E1509-C85F-4398-BE64-00E52C3B7D26}" dt="2022-10-04T16:50:15.771" v="689" actId="478"/>
          <ac:spMkLst>
            <pc:docMk/>
            <pc:sldMk cId="4110729593" sldId="263"/>
            <ac:spMk id="10" creationId="{3B2E50AD-1BCF-9359-024D-38FDEDB79015}"/>
          </ac:spMkLst>
        </pc:spChg>
      </pc:sldChg>
      <pc:sldChg chg="addSp delSp modSp mod">
        <pc:chgData name="Johnson, Christopher A" userId="c66f8855-dc25-4ded-8465-904fcc28db4e" providerId="ADAL" clId="{4D4E1509-C85F-4398-BE64-00E52C3B7D26}" dt="2022-10-04T21:24:27.272" v="995" actId="13926"/>
        <pc:sldMkLst>
          <pc:docMk/>
          <pc:sldMk cId="3009398482" sldId="268"/>
        </pc:sldMkLst>
        <pc:spChg chg="mod">
          <ac:chgData name="Johnson, Christopher A" userId="c66f8855-dc25-4ded-8465-904fcc28db4e" providerId="ADAL" clId="{4D4E1509-C85F-4398-BE64-00E52C3B7D26}" dt="2022-10-03T16:29:50.998" v="75" actId="20577"/>
          <ac:spMkLst>
            <pc:docMk/>
            <pc:sldMk cId="3009398482" sldId="268"/>
            <ac:spMk id="4" creationId="{964545D6-04FD-2FC9-EC28-89C9A7B68D9B}"/>
          </ac:spMkLst>
        </pc:spChg>
        <pc:spChg chg="add del mod">
          <ac:chgData name="Johnson, Christopher A" userId="c66f8855-dc25-4ded-8465-904fcc28db4e" providerId="ADAL" clId="{4D4E1509-C85F-4398-BE64-00E52C3B7D26}" dt="2022-10-03T16:30:20.725" v="82" actId="478"/>
          <ac:spMkLst>
            <pc:docMk/>
            <pc:sldMk cId="3009398482" sldId="268"/>
            <ac:spMk id="5" creationId="{7EFA4FEE-950D-A76D-B61C-10818D355F77}"/>
          </ac:spMkLst>
        </pc:spChg>
        <pc:spChg chg="mod">
          <ac:chgData name="Johnson, Christopher A" userId="c66f8855-dc25-4ded-8465-904fcc28db4e" providerId="ADAL" clId="{4D4E1509-C85F-4398-BE64-00E52C3B7D26}" dt="2022-10-04T21:24:27.272" v="995" actId="13926"/>
          <ac:spMkLst>
            <pc:docMk/>
            <pc:sldMk cId="3009398482" sldId="268"/>
            <ac:spMk id="6" creationId="{B5098E02-1A66-6B92-CFE8-E24C2D6A7476}"/>
          </ac:spMkLst>
        </pc:spChg>
        <pc:spChg chg="del">
          <ac:chgData name="Johnson, Christopher A" userId="c66f8855-dc25-4ded-8465-904fcc28db4e" providerId="ADAL" clId="{4D4E1509-C85F-4398-BE64-00E52C3B7D26}" dt="2022-10-03T16:30:19.252" v="81" actId="478"/>
          <ac:spMkLst>
            <pc:docMk/>
            <pc:sldMk cId="3009398482" sldId="268"/>
            <ac:spMk id="7" creationId="{B268903B-9D6B-384F-9F75-DC77E046EAAA}"/>
          </ac:spMkLst>
        </pc:spChg>
        <pc:spChg chg="mod">
          <ac:chgData name="Johnson, Christopher A" userId="c66f8855-dc25-4ded-8465-904fcc28db4e" providerId="ADAL" clId="{4D4E1509-C85F-4398-BE64-00E52C3B7D26}" dt="2022-10-03T16:30:28.731" v="84" actId="1076"/>
          <ac:spMkLst>
            <pc:docMk/>
            <pc:sldMk cId="3009398482" sldId="268"/>
            <ac:spMk id="9" creationId="{4A4596A0-A3F1-CCB3-9C11-7B3E34531B5F}"/>
          </ac:spMkLst>
        </pc:spChg>
        <pc:picChg chg="add del mod">
          <ac:chgData name="Johnson, Christopher A" userId="c66f8855-dc25-4ded-8465-904fcc28db4e" providerId="ADAL" clId="{4D4E1509-C85F-4398-BE64-00E52C3B7D26}" dt="2022-10-03T16:38:26.898" v="85" actId="478"/>
          <ac:picMkLst>
            <pc:docMk/>
            <pc:sldMk cId="3009398482" sldId="268"/>
            <ac:picMk id="2" creationId="{1C39CD77-906D-6E9E-302D-CEFBD29287BC}"/>
          </ac:picMkLst>
        </pc:picChg>
        <pc:picChg chg="add mod">
          <ac:chgData name="Johnson, Christopher A" userId="c66f8855-dc25-4ded-8465-904fcc28db4e" providerId="ADAL" clId="{4D4E1509-C85F-4398-BE64-00E52C3B7D26}" dt="2022-10-03T16:30:24.885" v="83"/>
          <ac:picMkLst>
            <pc:docMk/>
            <pc:sldMk cId="3009398482" sldId="268"/>
            <ac:picMk id="8" creationId="{D28CB155-FDBE-6D52-45AF-3F0D3755DE9C}"/>
          </ac:picMkLst>
        </pc:picChg>
        <pc:picChg chg="del">
          <ac:chgData name="Johnson, Christopher A" userId="c66f8855-dc25-4ded-8465-904fcc28db4e" providerId="ADAL" clId="{4D4E1509-C85F-4398-BE64-00E52C3B7D26}" dt="2022-10-03T16:30:01.091" v="78" actId="478"/>
          <ac:picMkLst>
            <pc:docMk/>
            <pc:sldMk cId="3009398482" sldId="268"/>
            <ac:picMk id="10" creationId="{DC3C629A-564D-29A5-CDB6-E3168C663CD1}"/>
          </ac:picMkLst>
        </pc:picChg>
        <pc:picChg chg="del">
          <ac:chgData name="Johnson, Christopher A" userId="c66f8855-dc25-4ded-8465-904fcc28db4e" providerId="ADAL" clId="{4D4E1509-C85F-4398-BE64-00E52C3B7D26}" dt="2022-10-03T16:29:58.588" v="77" actId="478"/>
          <ac:picMkLst>
            <pc:docMk/>
            <pc:sldMk cId="3009398482" sldId="268"/>
            <ac:picMk id="11" creationId="{D9B66936-07D5-787D-7818-A65FC2277C11}"/>
          </ac:picMkLst>
        </pc:picChg>
        <pc:picChg chg="add mod modCrop">
          <ac:chgData name="Johnson, Christopher A" userId="c66f8855-dc25-4ded-8465-904fcc28db4e" providerId="ADAL" clId="{4D4E1509-C85F-4398-BE64-00E52C3B7D26}" dt="2022-10-03T16:39:10.049" v="92" actId="14100"/>
          <ac:picMkLst>
            <pc:docMk/>
            <pc:sldMk cId="3009398482" sldId="268"/>
            <ac:picMk id="13" creationId="{1A269F4B-3025-EE6B-6813-990551FB5D61}"/>
          </ac:picMkLst>
        </pc:picChg>
      </pc:sldChg>
      <pc:sldChg chg="modSp mod">
        <pc:chgData name="Johnson, Christopher A" userId="c66f8855-dc25-4ded-8465-904fcc28db4e" providerId="ADAL" clId="{4D4E1509-C85F-4398-BE64-00E52C3B7D26}" dt="2022-10-04T20:30:26.271" v="731" actId="1076"/>
        <pc:sldMkLst>
          <pc:docMk/>
          <pc:sldMk cId="3633211223" sldId="333"/>
        </pc:sldMkLst>
        <pc:spChg chg="mod">
          <ac:chgData name="Johnson, Christopher A" userId="c66f8855-dc25-4ded-8465-904fcc28db4e" providerId="ADAL" clId="{4D4E1509-C85F-4398-BE64-00E52C3B7D26}" dt="2022-10-04T20:30:26.271" v="731" actId="1076"/>
          <ac:spMkLst>
            <pc:docMk/>
            <pc:sldMk cId="3633211223" sldId="333"/>
            <ac:spMk id="5" creationId="{AF2022BF-19ED-4D49-B777-D8EF5A465B22}"/>
          </ac:spMkLst>
        </pc:spChg>
      </pc:sldChg>
      <pc:sldChg chg="addSp delSp modSp mod">
        <pc:chgData name="Johnson, Christopher A" userId="c66f8855-dc25-4ded-8465-904fcc28db4e" providerId="ADAL" clId="{4D4E1509-C85F-4398-BE64-00E52C3B7D26}" dt="2022-10-04T19:30:42.582" v="729" actId="14100"/>
        <pc:sldMkLst>
          <pc:docMk/>
          <pc:sldMk cId="148794231" sldId="355"/>
        </pc:sldMkLst>
        <pc:spChg chg="add mod">
          <ac:chgData name="Johnson, Christopher A" userId="c66f8855-dc25-4ded-8465-904fcc28db4e" providerId="ADAL" clId="{4D4E1509-C85F-4398-BE64-00E52C3B7D26}" dt="2022-10-04T19:30:42.582" v="729" actId="14100"/>
          <ac:spMkLst>
            <pc:docMk/>
            <pc:sldMk cId="148794231" sldId="355"/>
            <ac:spMk id="2" creationId="{43252829-C71A-E43F-744B-7A9BF09BE8F7}"/>
          </ac:spMkLst>
        </pc:spChg>
        <pc:spChg chg="mod">
          <ac:chgData name="Johnson, Christopher A" userId="c66f8855-dc25-4ded-8465-904fcc28db4e" providerId="ADAL" clId="{4D4E1509-C85F-4398-BE64-00E52C3B7D26}" dt="2022-10-04T19:30:34.748" v="728" actId="1076"/>
          <ac:spMkLst>
            <pc:docMk/>
            <pc:sldMk cId="148794231" sldId="355"/>
            <ac:spMk id="3" creationId="{F24E9712-B756-4659-91DE-3D6BDDC4EE40}"/>
          </ac:spMkLst>
        </pc:spChg>
        <pc:spChg chg="add mod">
          <ac:chgData name="Johnson, Christopher A" userId="c66f8855-dc25-4ded-8465-904fcc28db4e" providerId="ADAL" clId="{4D4E1509-C85F-4398-BE64-00E52C3B7D26}" dt="2022-10-03T19:33:18.815" v="234" actId="1076"/>
          <ac:spMkLst>
            <pc:docMk/>
            <pc:sldMk cId="148794231" sldId="355"/>
            <ac:spMk id="4" creationId="{3D0D9A36-E380-E8C3-74A1-0024C2FCE3FB}"/>
          </ac:spMkLst>
        </pc:spChg>
        <pc:spChg chg="del">
          <ac:chgData name="Johnson, Christopher A" userId="c66f8855-dc25-4ded-8465-904fcc28db4e" providerId="ADAL" clId="{4D4E1509-C85F-4398-BE64-00E52C3B7D26}" dt="2022-10-03T19:33:01.507" v="230" actId="478"/>
          <ac:spMkLst>
            <pc:docMk/>
            <pc:sldMk cId="148794231" sldId="355"/>
            <ac:spMk id="6" creationId="{F3D48701-073E-B550-C2A0-85196854991F}"/>
          </ac:spMkLst>
        </pc:spChg>
      </pc:sldChg>
      <pc:sldChg chg="modSp mod">
        <pc:chgData name="Johnson, Christopher A" userId="c66f8855-dc25-4ded-8465-904fcc28db4e" providerId="ADAL" clId="{4D4E1509-C85F-4398-BE64-00E52C3B7D26}" dt="2022-10-04T20:46:11.302" v="752" actId="207"/>
        <pc:sldMkLst>
          <pc:docMk/>
          <pc:sldMk cId="1662591780" sldId="363"/>
        </pc:sldMkLst>
        <pc:spChg chg="mod">
          <ac:chgData name="Johnson, Christopher A" userId="c66f8855-dc25-4ded-8465-904fcc28db4e" providerId="ADAL" clId="{4D4E1509-C85F-4398-BE64-00E52C3B7D26}" dt="2022-10-04T16:41:32.035" v="627" actId="27636"/>
          <ac:spMkLst>
            <pc:docMk/>
            <pc:sldMk cId="1662591780" sldId="363"/>
            <ac:spMk id="6" creationId="{7FBCD9B9-9034-4BF3-84C2-4B09A75CBC3F}"/>
          </ac:spMkLst>
        </pc:spChg>
        <pc:graphicFrameChg chg="modGraphic">
          <ac:chgData name="Johnson, Christopher A" userId="c66f8855-dc25-4ded-8465-904fcc28db4e" providerId="ADAL" clId="{4D4E1509-C85F-4398-BE64-00E52C3B7D26}" dt="2022-10-04T20:46:11.302" v="752" actId="207"/>
          <ac:graphicFrameMkLst>
            <pc:docMk/>
            <pc:sldMk cId="1662591780" sldId="363"/>
            <ac:graphicFrameMk id="8" creationId="{8F8A2A42-A095-4C56-80D3-485A0C9832D2}"/>
          </ac:graphicFrameMkLst>
        </pc:graphicFrameChg>
      </pc:sldChg>
      <pc:sldChg chg="modSp mod">
        <pc:chgData name="Johnson, Christopher A" userId="c66f8855-dc25-4ded-8465-904fcc28db4e" providerId="ADAL" clId="{4D4E1509-C85F-4398-BE64-00E52C3B7D26}" dt="2022-10-04T19:30:04.892" v="722" actId="1076"/>
        <pc:sldMkLst>
          <pc:docMk/>
          <pc:sldMk cId="902832916" sldId="389"/>
        </pc:sldMkLst>
        <pc:spChg chg="mod">
          <ac:chgData name="Johnson, Christopher A" userId="c66f8855-dc25-4ded-8465-904fcc28db4e" providerId="ADAL" clId="{4D4E1509-C85F-4398-BE64-00E52C3B7D26}" dt="2022-10-04T19:30:04.892" v="722" actId="1076"/>
          <ac:spMkLst>
            <pc:docMk/>
            <pc:sldMk cId="902832916" sldId="389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19:30:03.159" v="721" actId="1076"/>
          <ac:spMkLst>
            <pc:docMk/>
            <pc:sldMk cId="902832916" sldId="389"/>
            <ac:spMk id="11" creationId="{45121327-BCE2-4379-9E87-BD7F0696F36B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9:34.003" v="716" actId="1076"/>
        <pc:sldMkLst>
          <pc:docMk/>
          <pc:sldMk cId="3986744777" sldId="393"/>
        </pc:sldMkLst>
        <pc:spChg chg="mod">
          <ac:chgData name="Johnson, Christopher A" userId="c66f8855-dc25-4ded-8465-904fcc28db4e" providerId="ADAL" clId="{4D4E1509-C85F-4398-BE64-00E52C3B7D26}" dt="2022-10-04T19:29:29.608" v="715" actId="1076"/>
          <ac:spMkLst>
            <pc:docMk/>
            <pc:sldMk cId="3986744777" sldId="393"/>
            <ac:spMk id="2" creationId="{5ED3CBE6-33D5-4D93-9302-B2E7A070F599}"/>
          </ac:spMkLst>
        </pc:spChg>
        <pc:spChg chg="mod">
          <ac:chgData name="Johnson, Christopher A" userId="c66f8855-dc25-4ded-8465-904fcc28db4e" providerId="ADAL" clId="{4D4E1509-C85F-4398-BE64-00E52C3B7D26}" dt="2022-10-04T19:29:34.003" v="716" actId="1076"/>
          <ac:spMkLst>
            <pc:docMk/>
            <pc:sldMk cId="3986744777" sldId="393"/>
            <ac:spMk id="3" creationId="{FB399BE2-B13F-4942-A4EF-B9DE7279DBFB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9:23.009" v="714" actId="1076"/>
        <pc:sldMkLst>
          <pc:docMk/>
          <pc:sldMk cId="1092714918" sldId="394"/>
        </pc:sldMkLst>
        <pc:spChg chg="mod">
          <ac:chgData name="Johnson, Christopher A" userId="c66f8855-dc25-4ded-8465-904fcc28db4e" providerId="ADAL" clId="{4D4E1509-C85F-4398-BE64-00E52C3B7D26}" dt="2022-10-03T19:42:13.886" v="366" actId="12"/>
          <ac:spMkLst>
            <pc:docMk/>
            <pc:sldMk cId="1092714918" sldId="394"/>
            <ac:spMk id="2" creationId="{5ED3CBE6-33D5-4D93-9302-B2E7A070F599}"/>
          </ac:spMkLst>
        </pc:spChg>
        <pc:spChg chg="mod">
          <ac:chgData name="Johnson, Christopher A" userId="c66f8855-dc25-4ded-8465-904fcc28db4e" providerId="ADAL" clId="{4D4E1509-C85F-4398-BE64-00E52C3B7D26}" dt="2022-10-04T19:29:23.009" v="714" actId="1076"/>
          <ac:spMkLst>
            <pc:docMk/>
            <pc:sldMk cId="1092714918" sldId="394"/>
            <ac:spMk id="3" creationId="{FB399BE2-B13F-4942-A4EF-B9DE7279DBFB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9:14.496" v="712" actId="1076"/>
        <pc:sldMkLst>
          <pc:docMk/>
          <pc:sldMk cId="373346854" sldId="395"/>
        </pc:sldMkLst>
        <pc:spChg chg="mod">
          <ac:chgData name="Johnson, Christopher A" userId="c66f8855-dc25-4ded-8465-904fcc28db4e" providerId="ADAL" clId="{4D4E1509-C85F-4398-BE64-00E52C3B7D26}" dt="2022-10-04T19:29:10.468" v="711" actId="1076"/>
          <ac:spMkLst>
            <pc:docMk/>
            <pc:sldMk cId="373346854" sldId="395"/>
            <ac:spMk id="2" creationId="{5ED3CBE6-33D5-4D93-9302-B2E7A070F599}"/>
          </ac:spMkLst>
        </pc:spChg>
        <pc:spChg chg="mod">
          <ac:chgData name="Johnson, Christopher A" userId="c66f8855-dc25-4ded-8465-904fcc28db4e" providerId="ADAL" clId="{4D4E1509-C85F-4398-BE64-00E52C3B7D26}" dt="2022-10-04T19:29:14.496" v="712" actId="1076"/>
          <ac:spMkLst>
            <pc:docMk/>
            <pc:sldMk cId="373346854" sldId="395"/>
            <ac:spMk id="3" creationId="{FB399BE2-B13F-4942-A4EF-B9DE7279DBFB}"/>
          </ac:spMkLst>
        </pc:spChg>
      </pc:sldChg>
      <pc:sldChg chg="modSp mod">
        <pc:chgData name="Johnson, Christopher A" userId="c66f8855-dc25-4ded-8465-904fcc28db4e" providerId="ADAL" clId="{4D4E1509-C85F-4398-BE64-00E52C3B7D26}" dt="2022-10-04T20:52:54.160" v="964" actId="20577"/>
        <pc:sldMkLst>
          <pc:docMk/>
          <pc:sldMk cId="4032077065" sldId="459"/>
        </pc:sldMkLst>
        <pc:spChg chg="mod">
          <ac:chgData name="Johnson, Christopher A" userId="c66f8855-dc25-4ded-8465-904fcc28db4e" providerId="ADAL" clId="{4D4E1509-C85F-4398-BE64-00E52C3B7D26}" dt="2022-10-04T20:52:21.118" v="879" actId="1076"/>
          <ac:spMkLst>
            <pc:docMk/>
            <pc:sldMk cId="4032077065" sldId="459"/>
            <ac:spMk id="3" creationId="{53E908A7-4074-4686-BC57-E6A7152242DE}"/>
          </ac:spMkLst>
        </pc:spChg>
        <pc:spChg chg="mod">
          <ac:chgData name="Johnson, Christopher A" userId="c66f8855-dc25-4ded-8465-904fcc28db4e" providerId="ADAL" clId="{4D4E1509-C85F-4398-BE64-00E52C3B7D26}" dt="2022-10-04T20:52:54.160" v="964" actId="20577"/>
          <ac:spMkLst>
            <pc:docMk/>
            <pc:sldMk cId="4032077065" sldId="459"/>
            <ac:spMk id="5" creationId="{117715A4-A711-40BF-89F7-C4B7CC1E0972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2:35.963" v="697" actId="1076"/>
        <pc:sldMkLst>
          <pc:docMk/>
          <pc:sldMk cId="151224867" sldId="510"/>
        </pc:sldMkLst>
        <pc:spChg chg="mod">
          <ac:chgData name="Johnson, Christopher A" userId="c66f8855-dc25-4ded-8465-904fcc28db4e" providerId="ADAL" clId="{4D4E1509-C85F-4398-BE64-00E52C3B7D26}" dt="2022-10-04T19:22:24.737" v="696" actId="1076"/>
          <ac:spMkLst>
            <pc:docMk/>
            <pc:sldMk cId="151224867" sldId="510"/>
            <ac:spMk id="11" creationId="{77CAE633-75DD-435E-821A-54997817025C}"/>
          </ac:spMkLst>
        </pc:spChg>
        <pc:spChg chg="mod">
          <ac:chgData name="Johnson, Christopher A" userId="c66f8855-dc25-4ded-8465-904fcc28db4e" providerId="ADAL" clId="{4D4E1509-C85F-4398-BE64-00E52C3B7D26}" dt="2022-10-04T19:22:35.963" v="697" actId="1076"/>
          <ac:spMkLst>
            <pc:docMk/>
            <pc:sldMk cId="151224867" sldId="510"/>
            <ac:spMk id="12" creationId="{21C8AEA6-71D7-406B-B336-2BD69E9CC46F}"/>
          </ac:spMkLst>
        </pc:spChg>
      </pc:sldChg>
      <pc:sldChg chg="modSp mod addCm">
        <pc:chgData name="Johnson, Christopher A" userId="c66f8855-dc25-4ded-8465-904fcc28db4e" providerId="ADAL" clId="{4D4E1509-C85F-4398-BE64-00E52C3B7D26}" dt="2022-10-04T20:50:36.749" v="805"/>
        <pc:sldMkLst>
          <pc:docMk/>
          <pc:sldMk cId="2143321990" sldId="517"/>
        </pc:sldMkLst>
        <pc:spChg chg="mod">
          <ac:chgData name="Johnson, Christopher A" userId="c66f8855-dc25-4ded-8465-904fcc28db4e" providerId="ADAL" clId="{4D4E1509-C85F-4398-BE64-00E52C3B7D26}" dt="2022-10-04T20:50:15.774" v="804" actId="13926"/>
          <ac:spMkLst>
            <pc:docMk/>
            <pc:sldMk cId="2143321990" sldId="517"/>
            <ac:spMk id="11" creationId="{2BDC7B4B-2AAE-4884-B78E-8905FC255B21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30:12.647" v="724" actId="1076"/>
        <pc:sldMkLst>
          <pc:docMk/>
          <pc:sldMk cId="3318058494" sldId="648"/>
        </pc:sldMkLst>
        <pc:spChg chg="mod">
          <ac:chgData name="Johnson, Christopher A" userId="c66f8855-dc25-4ded-8465-904fcc28db4e" providerId="ADAL" clId="{4D4E1509-C85F-4398-BE64-00E52C3B7D26}" dt="2022-10-04T19:30:12.647" v="724" actId="1076"/>
          <ac:spMkLst>
            <pc:docMk/>
            <pc:sldMk cId="3318058494" sldId="648"/>
            <ac:spMk id="13" creationId="{C363356A-7845-4E25-B807-9CA23C71D51F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9:44.268" v="718" actId="1076"/>
        <pc:sldMkLst>
          <pc:docMk/>
          <pc:sldMk cId="3516079126" sldId="649"/>
        </pc:sldMkLst>
        <pc:spChg chg="mod">
          <ac:chgData name="Johnson, Christopher A" userId="c66f8855-dc25-4ded-8465-904fcc28db4e" providerId="ADAL" clId="{4D4E1509-C85F-4398-BE64-00E52C3B7D26}" dt="2022-10-04T19:29:41.613" v="717" actId="1076"/>
          <ac:spMkLst>
            <pc:docMk/>
            <pc:sldMk cId="3516079126" sldId="649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19:29:44.268" v="718" actId="1076"/>
          <ac:spMkLst>
            <pc:docMk/>
            <pc:sldMk cId="3516079126" sldId="649"/>
            <ac:spMk id="11" creationId="{7CF5C95A-E2BA-4D36-8588-6D73C787383A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9:52.913" v="719" actId="1076"/>
        <pc:sldMkLst>
          <pc:docMk/>
          <pc:sldMk cId="3998073149" sldId="650"/>
        </pc:sldMkLst>
        <pc:spChg chg="mod">
          <ac:chgData name="Johnson, Christopher A" userId="c66f8855-dc25-4ded-8465-904fcc28db4e" providerId="ADAL" clId="{4D4E1509-C85F-4398-BE64-00E52C3B7D26}" dt="2022-10-04T19:29:52.913" v="719" actId="1076"/>
          <ac:spMkLst>
            <pc:docMk/>
            <pc:sldMk cId="3998073149" sldId="650"/>
            <ac:spMk id="12" creationId="{82FEF6F8-5D76-4919-B23C-0BE65E1D6C55}"/>
          </ac:spMkLst>
        </pc:spChg>
      </pc:sldChg>
      <pc:sldChg chg="addSp delSp modSp mod">
        <pc:chgData name="Johnson, Christopher A" userId="c66f8855-dc25-4ded-8465-904fcc28db4e" providerId="ADAL" clId="{4D4E1509-C85F-4398-BE64-00E52C3B7D26}" dt="2022-10-04T20:38:00.716" v="748" actId="1076"/>
        <pc:sldMkLst>
          <pc:docMk/>
          <pc:sldMk cId="1881219603" sldId="651"/>
        </pc:sldMkLst>
        <pc:spChg chg="mod">
          <ac:chgData name="Johnson, Christopher A" userId="c66f8855-dc25-4ded-8465-904fcc28db4e" providerId="ADAL" clId="{4D4E1509-C85F-4398-BE64-00E52C3B7D26}" dt="2022-10-04T20:38:00.716" v="748" actId="1076"/>
          <ac:spMkLst>
            <pc:docMk/>
            <pc:sldMk cId="1881219603" sldId="651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19:29:58.227" v="720" actId="1076"/>
          <ac:spMkLst>
            <pc:docMk/>
            <pc:sldMk cId="1881219603" sldId="651"/>
            <ac:spMk id="12" creationId="{C42E8CB5-17A3-452C-9055-B489E26A1B44}"/>
          </ac:spMkLst>
        </pc:spChg>
        <pc:picChg chg="add mod">
          <ac:chgData name="Johnson, Christopher A" userId="c66f8855-dc25-4ded-8465-904fcc28db4e" providerId="ADAL" clId="{4D4E1509-C85F-4398-BE64-00E52C3B7D26}" dt="2022-10-04T20:38:00.111" v="747" actId="1076"/>
          <ac:picMkLst>
            <pc:docMk/>
            <pc:sldMk cId="1881219603" sldId="651"/>
            <ac:picMk id="2" creationId="{FCEDEA31-1FD5-6B89-9F4A-41016B66786F}"/>
          </ac:picMkLst>
        </pc:picChg>
        <pc:picChg chg="del">
          <ac:chgData name="Johnson, Christopher A" userId="c66f8855-dc25-4ded-8465-904fcc28db4e" providerId="ADAL" clId="{4D4E1509-C85F-4398-BE64-00E52C3B7D26}" dt="2022-10-04T20:30:53.704" v="732" actId="478"/>
          <ac:picMkLst>
            <pc:docMk/>
            <pc:sldMk cId="1881219603" sldId="651"/>
            <ac:picMk id="3" creationId="{7F3D7949-D9FB-4EF2-2EDC-6B6EAD875810}"/>
          </ac:picMkLst>
        </pc:picChg>
        <pc:picChg chg="mod">
          <ac:chgData name="Johnson, Christopher A" userId="c66f8855-dc25-4ded-8465-904fcc28db4e" providerId="ADAL" clId="{4D4E1509-C85F-4398-BE64-00E52C3B7D26}" dt="2022-10-04T20:37:57.607" v="746" actId="1076"/>
          <ac:picMkLst>
            <pc:docMk/>
            <pc:sldMk cId="1881219603" sldId="651"/>
            <ac:picMk id="6" creationId="{73667C46-DD3C-9E01-6D0D-9E50867340DD}"/>
          </ac:picMkLst>
        </pc:picChg>
        <pc:picChg chg="add mod">
          <ac:chgData name="Johnson, Christopher A" userId="c66f8855-dc25-4ded-8465-904fcc28db4e" providerId="ADAL" clId="{4D4E1509-C85F-4398-BE64-00E52C3B7D26}" dt="2022-10-04T20:37:54.919" v="745" actId="1076"/>
          <ac:picMkLst>
            <pc:docMk/>
            <pc:sldMk cId="1881219603" sldId="651"/>
            <ac:picMk id="1026" creationId="{9E72B710-60D4-AD2A-E5E8-E27C228FFB5D}"/>
          </ac:picMkLst>
        </pc:picChg>
      </pc:sldChg>
      <pc:sldChg chg="del">
        <pc:chgData name="Johnson, Christopher A" userId="c66f8855-dc25-4ded-8465-904fcc28db4e" providerId="ADAL" clId="{4D4E1509-C85F-4398-BE64-00E52C3B7D26}" dt="2022-10-03T19:45:41.507" v="518" actId="2696"/>
        <pc:sldMkLst>
          <pc:docMk/>
          <pc:sldMk cId="2607178671" sldId="652"/>
        </pc:sldMkLst>
      </pc:sldChg>
      <pc:sldChg chg="del">
        <pc:chgData name="Johnson, Christopher A" userId="c66f8855-dc25-4ded-8465-904fcc28db4e" providerId="ADAL" clId="{4D4E1509-C85F-4398-BE64-00E52C3B7D26}" dt="2022-10-04T16:42:00.250" v="637" actId="2696"/>
        <pc:sldMkLst>
          <pc:docMk/>
          <pc:sldMk cId="14836311" sldId="656"/>
        </pc:sldMkLst>
      </pc:sldChg>
      <pc:sldChg chg="delSp modSp mod addCm">
        <pc:chgData name="Johnson, Christopher A" userId="c66f8855-dc25-4ded-8465-904fcc28db4e" providerId="ADAL" clId="{4D4E1509-C85F-4398-BE64-00E52C3B7D26}" dt="2022-10-04T20:45:04.880" v="749"/>
        <pc:sldMkLst>
          <pc:docMk/>
          <pc:sldMk cId="426577350" sldId="734"/>
        </pc:sldMkLst>
        <pc:spChg chg="mod">
          <ac:chgData name="Johnson, Christopher A" userId="c66f8855-dc25-4ded-8465-904fcc28db4e" providerId="ADAL" clId="{4D4E1509-C85F-4398-BE64-00E52C3B7D26}" dt="2022-10-04T16:36:33.766" v="574" actId="13926"/>
          <ac:spMkLst>
            <pc:docMk/>
            <pc:sldMk cId="426577350" sldId="734"/>
            <ac:spMk id="3" creationId="{0D542FEA-339F-42EC-966A-7FFFCB13CEAB}"/>
          </ac:spMkLst>
        </pc:spChg>
        <pc:spChg chg="del">
          <ac:chgData name="Johnson, Christopher A" userId="c66f8855-dc25-4ded-8465-904fcc28db4e" providerId="ADAL" clId="{4D4E1509-C85F-4398-BE64-00E52C3B7D26}" dt="2022-10-04T16:36:54.951" v="577" actId="478"/>
          <ac:spMkLst>
            <pc:docMk/>
            <pc:sldMk cId="426577350" sldId="734"/>
            <ac:spMk id="4" creationId="{E8956C1B-091B-40E3-B985-50E144ECB30A}"/>
          </ac:spMkLst>
        </pc:spChg>
        <pc:spChg chg="del">
          <ac:chgData name="Johnson, Christopher A" userId="c66f8855-dc25-4ded-8465-904fcc28db4e" providerId="ADAL" clId="{4D4E1509-C85F-4398-BE64-00E52C3B7D26}" dt="2022-10-04T16:36:52.141" v="576" actId="478"/>
          <ac:spMkLst>
            <pc:docMk/>
            <pc:sldMk cId="426577350" sldId="734"/>
            <ac:spMk id="7" creationId="{89865144-2525-4D76-056F-321828D0FC63}"/>
          </ac:spMkLst>
        </pc:spChg>
      </pc:sldChg>
      <pc:sldChg chg="delSp modSp del mod">
        <pc:chgData name="Johnson, Christopher A" userId="c66f8855-dc25-4ded-8465-904fcc28db4e" providerId="ADAL" clId="{4D4E1509-C85F-4398-BE64-00E52C3B7D26}" dt="2022-10-04T16:39:57.752" v="581" actId="13926"/>
        <pc:sldMkLst>
          <pc:docMk/>
          <pc:sldMk cId="4070783479" sldId="740"/>
        </pc:sldMkLst>
        <pc:spChg chg="mod">
          <ac:chgData name="Johnson, Christopher A" userId="c66f8855-dc25-4ded-8465-904fcc28db4e" providerId="ADAL" clId="{4D4E1509-C85F-4398-BE64-00E52C3B7D26}" dt="2022-10-04T16:39:57.752" v="581" actId="13926"/>
          <ac:spMkLst>
            <pc:docMk/>
            <pc:sldMk cId="4070783479" sldId="740"/>
            <ac:spMk id="3" creationId="{0D542FEA-339F-42EC-966A-7FFFCB13CEAB}"/>
          </ac:spMkLst>
        </pc:spChg>
        <pc:spChg chg="del">
          <ac:chgData name="Johnson, Christopher A" userId="c66f8855-dc25-4ded-8465-904fcc28db4e" providerId="ADAL" clId="{4D4E1509-C85F-4398-BE64-00E52C3B7D26}" dt="2022-10-04T16:36:59.628" v="578" actId="478"/>
          <ac:spMkLst>
            <pc:docMk/>
            <pc:sldMk cId="4070783479" sldId="740"/>
            <ac:spMk id="4" creationId="{E8956C1B-091B-40E3-B985-50E144ECB30A}"/>
          </ac:spMkLst>
        </pc:spChg>
      </pc:sldChg>
      <pc:sldChg chg="addSp modSp mod ord">
        <pc:chgData name="Johnson, Christopher A" userId="c66f8855-dc25-4ded-8465-904fcc28db4e" providerId="ADAL" clId="{4D4E1509-C85F-4398-BE64-00E52C3B7D26}" dt="2022-10-04T19:21:14.480" v="695" actId="1076"/>
        <pc:sldMkLst>
          <pc:docMk/>
          <pc:sldMk cId="843243888" sldId="810"/>
        </pc:sldMkLst>
        <pc:spChg chg="mod">
          <ac:chgData name="Johnson, Christopher A" userId="c66f8855-dc25-4ded-8465-904fcc28db4e" providerId="ADAL" clId="{4D4E1509-C85F-4398-BE64-00E52C3B7D26}" dt="2022-10-04T19:21:06.272" v="694" actId="1076"/>
          <ac:spMkLst>
            <pc:docMk/>
            <pc:sldMk cId="843243888" sldId="810"/>
            <ac:spMk id="2" creationId="{C850C474-220F-4EB1-8815-BB97914512FD}"/>
          </ac:spMkLst>
        </pc:spChg>
        <pc:spChg chg="mod">
          <ac:chgData name="Johnson, Christopher A" userId="c66f8855-dc25-4ded-8465-904fcc28db4e" providerId="ADAL" clId="{4D4E1509-C85F-4398-BE64-00E52C3B7D26}" dt="2022-10-04T19:21:14.480" v="695" actId="1076"/>
          <ac:spMkLst>
            <pc:docMk/>
            <pc:sldMk cId="843243888" sldId="810"/>
            <ac:spMk id="3" creationId="{F8F08915-90EB-4B0B-B3E9-29F0FCFC9922}"/>
          </ac:spMkLst>
        </pc:spChg>
        <pc:picChg chg="add mod modCrop">
          <ac:chgData name="Johnson, Christopher A" userId="c66f8855-dc25-4ded-8465-904fcc28db4e" providerId="ADAL" clId="{4D4E1509-C85F-4398-BE64-00E52C3B7D26}" dt="2022-10-04T19:21:00.061" v="693" actId="732"/>
          <ac:picMkLst>
            <pc:docMk/>
            <pc:sldMk cId="843243888" sldId="810"/>
            <ac:picMk id="4" creationId="{982E9994-7D80-1F4D-B817-E53F91B19752}"/>
          </ac:picMkLst>
        </pc:picChg>
      </pc:sldChg>
      <pc:sldChg chg="modSp mod ord">
        <pc:chgData name="Johnson, Christopher A" userId="c66f8855-dc25-4ded-8465-904fcc28db4e" providerId="ADAL" clId="{4D4E1509-C85F-4398-BE64-00E52C3B7D26}" dt="2022-10-04T20:50:04.193" v="803" actId="12"/>
        <pc:sldMkLst>
          <pc:docMk/>
          <pc:sldMk cId="804912862" sldId="818"/>
        </pc:sldMkLst>
        <pc:spChg chg="mod">
          <ac:chgData name="Johnson, Christopher A" userId="c66f8855-dc25-4ded-8465-904fcc28db4e" providerId="ADAL" clId="{4D4E1509-C85F-4398-BE64-00E52C3B7D26}" dt="2022-10-04T20:50:04.193" v="803" actId="12"/>
          <ac:spMkLst>
            <pc:docMk/>
            <pc:sldMk cId="804912862" sldId="818"/>
            <ac:spMk id="2" creationId="{144C0B5C-3BCA-440B-B9A0-0E22DEE1E69E}"/>
          </ac:spMkLst>
        </pc:spChg>
        <pc:spChg chg="mod">
          <ac:chgData name="Johnson, Christopher A" userId="c66f8855-dc25-4ded-8465-904fcc28db4e" providerId="ADAL" clId="{4D4E1509-C85F-4398-BE64-00E52C3B7D26}" dt="2022-10-04T20:50:00.515" v="802" actId="1076"/>
          <ac:spMkLst>
            <pc:docMk/>
            <pc:sldMk cId="804912862" sldId="818"/>
            <ac:spMk id="3" creationId="{0198245E-003A-42E5-8323-25118B9AFAF4}"/>
          </ac:spMkLst>
        </pc:spChg>
      </pc:sldChg>
      <pc:sldChg chg="del">
        <pc:chgData name="Johnson, Christopher A" userId="c66f8855-dc25-4ded-8465-904fcc28db4e" providerId="ADAL" clId="{4D4E1509-C85F-4398-BE64-00E52C3B7D26}" dt="2022-10-04T16:47:32.903" v="665" actId="2696"/>
        <pc:sldMkLst>
          <pc:docMk/>
          <pc:sldMk cId="2807347532" sldId="819"/>
        </pc:sldMkLst>
      </pc:sldChg>
      <pc:sldChg chg="modSp mod">
        <pc:chgData name="Johnson, Christopher A" userId="c66f8855-dc25-4ded-8465-904fcc28db4e" providerId="ADAL" clId="{4D4E1509-C85F-4398-BE64-00E52C3B7D26}" dt="2022-10-04T19:30:24.460" v="727" actId="20577"/>
        <pc:sldMkLst>
          <pc:docMk/>
          <pc:sldMk cId="2277541468" sldId="824"/>
        </pc:sldMkLst>
        <pc:spChg chg="mod">
          <ac:chgData name="Johnson, Christopher A" userId="c66f8855-dc25-4ded-8465-904fcc28db4e" providerId="ADAL" clId="{4D4E1509-C85F-4398-BE64-00E52C3B7D26}" dt="2022-10-04T19:30:24.460" v="727" actId="20577"/>
          <ac:spMkLst>
            <pc:docMk/>
            <pc:sldMk cId="2277541468" sldId="824"/>
            <ac:spMk id="2" creationId="{9EE37447-1937-4B9F-A5D0-C38222C351EA}"/>
          </ac:spMkLst>
        </pc:spChg>
        <pc:spChg chg="mod">
          <ac:chgData name="Johnson, Christopher A" userId="c66f8855-dc25-4ded-8465-904fcc28db4e" providerId="ADAL" clId="{4D4E1509-C85F-4398-BE64-00E52C3B7D26}" dt="2022-10-04T19:30:18.261" v="725" actId="1076"/>
          <ac:spMkLst>
            <pc:docMk/>
            <pc:sldMk cId="2277541468" sldId="824"/>
            <ac:spMk id="3" creationId="{0D542FEA-339F-42EC-966A-7FFFCB13CEAB}"/>
          </ac:spMkLst>
        </pc:spChg>
      </pc:sldChg>
      <pc:sldChg chg="modSp mod ord">
        <pc:chgData name="Johnson, Christopher A" userId="c66f8855-dc25-4ded-8465-904fcc28db4e" providerId="ADAL" clId="{4D4E1509-C85F-4398-BE64-00E52C3B7D26}" dt="2022-10-04T20:49:53.587" v="801" actId="1076"/>
        <pc:sldMkLst>
          <pc:docMk/>
          <pc:sldMk cId="127418092" sldId="831"/>
        </pc:sldMkLst>
        <pc:spChg chg="mod">
          <ac:chgData name="Johnson, Christopher A" userId="c66f8855-dc25-4ded-8465-904fcc28db4e" providerId="ADAL" clId="{4D4E1509-C85F-4398-BE64-00E52C3B7D26}" dt="2022-10-04T20:49:53.587" v="801" actId="1076"/>
          <ac:spMkLst>
            <pc:docMk/>
            <pc:sldMk cId="127418092" sldId="831"/>
            <ac:spMk id="3" creationId="{25B69508-5283-459B-B3AE-F3E61AFDC838}"/>
          </ac:spMkLst>
        </pc:spChg>
        <pc:spChg chg="mod">
          <ac:chgData name="Johnson, Christopher A" userId="c66f8855-dc25-4ded-8465-904fcc28db4e" providerId="ADAL" clId="{4D4E1509-C85F-4398-BE64-00E52C3B7D26}" dt="2022-10-04T20:49:44.138" v="800" actId="20577"/>
          <ac:spMkLst>
            <pc:docMk/>
            <pc:sldMk cId="127418092" sldId="831"/>
            <ac:spMk id="8" creationId="{2F71CB95-BC0C-46B1-B9EF-152358882EEB}"/>
          </ac:spMkLst>
        </pc:spChg>
      </pc:sldChg>
      <pc:sldChg chg="del">
        <pc:chgData name="Johnson, Christopher A" userId="c66f8855-dc25-4ded-8465-904fcc28db4e" providerId="ADAL" clId="{4D4E1509-C85F-4398-BE64-00E52C3B7D26}" dt="2022-10-04T16:37:29.508" v="580" actId="47"/>
        <pc:sldMkLst>
          <pc:docMk/>
          <pc:sldMk cId="1020160578" sldId="832"/>
        </pc:sldMkLst>
      </pc:sldChg>
      <pc:sldChg chg="del">
        <pc:chgData name="Johnson, Christopher A" userId="c66f8855-dc25-4ded-8465-904fcc28db4e" providerId="ADAL" clId="{4D4E1509-C85F-4398-BE64-00E52C3B7D26}" dt="2022-10-04T16:37:27.903" v="579" actId="47"/>
        <pc:sldMkLst>
          <pc:docMk/>
          <pc:sldMk cId="2077447037" sldId="839"/>
        </pc:sldMkLst>
      </pc:sldChg>
      <pc:sldChg chg="delSp modSp mod">
        <pc:chgData name="Johnson, Christopher A" userId="c66f8855-dc25-4ded-8465-904fcc28db4e" providerId="ADAL" clId="{4D4E1509-C85F-4398-BE64-00E52C3B7D26}" dt="2022-10-04T19:29:01.633" v="710" actId="1076"/>
        <pc:sldMkLst>
          <pc:docMk/>
          <pc:sldMk cId="300944860" sldId="848"/>
        </pc:sldMkLst>
        <pc:spChg chg="mod">
          <ac:chgData name="Johnson, Christopher A" userId="c66f8855-dc25-4ded-8465-904fcc28db4e" providerId="ADAL" clId="{4D4E1509-C85F-4398-BE64-00E52C3B7D26}" dt="2022-10-03T19:45:56.640" v="519" actId="207"/>
          <ac:spMkLst>
            <pc:docMk/>
            <pc:sldMk cId="300944860" sldId="848"/>
            <ac:spMk id="7" creationId="{139E30D8-AD16-46CC-B1A1-860CB45D9B8D}"/>
          </ac:spMkLst>
        </pc:spChg>
        <pc:spChg chg="del">
          <ac:chgData name="Johnson, Christopher A" userId="c66f8855-dc25-4ded-8465-904fcc28db4e" providerId="ADAL" clId="{4D4E1509-C85F-4398-BE64-00E52C3B7D26}" dt="2022-10-03T19:46:01.671" v="521" actId="478"/>
          <ac:spMkLst>
            <pc:docMk/>
            <pc:sldMk cId="300944860" sldId="848"/>
            <ac:spMk id="9" creationId="{2898D0B3-A2E4-6AC8-6DB8-B43F340D849B}"/>
          </ac:spMkLst>
        </pc:spChg>
        <pc:spChg chg="mod">
          <ac:chgData name="Johnson, Christopher A" userId="c66f8855-dc25-4ded-8465-904fcc28db4e" providerId="ADAL" clId="{4D4E1509-C85F-4398-BE64-00E52C3B7D26}" dt="2022-10-03T19:45:59.390" v="520" actId="207"/>
          <ac:spMkLst>
            <pc:docMk/>
            <pc:sldMk cId="300944860" sldId="848"/>
            <ac:spMk id="10" creationId="{DE945443-6C18-4096-AFA9-B118DCD98908}"/>
          </ac:spMkLst>
        </pc:spChg>
        <pc:spChg chg="mod">
          <ac:chgData name="Johnson, Christopher A" userId="c66f8855-dc25-4ded-8465-904fcc28db4e" providerId="ADAL" clId="{4D4E1509-C85F-4398-BE64-00E52C3B7D26}" dt="2022-10-04T19:29:01.633" v="710" actId="1076"/>
          <ac:spMkLst>
            <pc:docMk/>
            <pc:sldMk cId="300944860" sldId="848"/>
            <ac:spMk id="12" creationId="{F9F25C1F-0F75-44B6-B5D1-3ADA5AE336A8}"/>
          </ac:spMkLst>
        </pc:spChg>
      </pc:sldChg>
      <pc:sldChg chg="modSp mod">
        <pc:chgData name="Johnson, Christopher A" userId="c66f8855-dc25-4ded-8465-904fcc28db4e" providerId="ADAL" clId="{4D4E1509-C85F-4398-BE64-00E52C3B7D26}" dt="2022-10-04T19:29:19.298" v="713" actId="1076"/>
        <pc:sldMkLst>
          <pc:docMk/>
          <pc:sldMk cId="2732516727" sldId="879"/>
        </pc:sldMkLst>
        <pc:spChg chg="mod">
          <ac:chgData name="Johnson, Christopher A" userId="c66f8855-dc25-4ded-8465-904fcc28db4e" providerId="ADAL" clId="{4D4E1509-C85F-4398-BE64-00E52C3B7D26}" dt="2022-10-03T19:39:33.230" v="363" actId="12"/>
          <ac:spMkLst>
            <pc:docMk/>
            <pc:sldMk cId="2732516727" sldId="879"/>
            <ac:spMk id="2" creationId="{5ED3CBE6-33D5-4D93-9302-B2E7A070F599}"/>
          </ac:spMkLst>
        </pc:spChg>
        <pc:spChg chg="mod">
          <ac:chgData name="Johnson, Christopher A" userId="c66f8855-dc25-4ded-8465-904fcc28db4e" providerId="ADAL" clId="{4D4E1509-C85F-4398-BE64-00E52C3B7D26}" dt="2022-10-04T19:29:19.298" v="713" actId="1076"/>
          <ac:spMkLst>
            <pc:docMk/>
            <pc:sldMk cId="2732516727" sldId="879"/>
            <ac:spMk id="3" creationId="{FB399BE2-B13F-4942-A4EF-B9DE7279DBFB}"/>
          </ac:spMkLst>
        </pc:spChg>
        <pc:picChg chg="mod">
          <ac:chgData name="Johnson, Christopher A" userId="c66f8855-dc25-4ded-8465-904fcc28db4e" providerId="ADAL" clId="{4D4E1509-C85F-4398-BE64-00E52C3B7D26}" dt="2022-10-03T19:39:39.190" v="364" actId="1076"/>
          <ac:picMkLst>
            <pc:docMk/>
            <pc:sldMk cId="2732516727" sldId="879"/>
            <ac:picMk id="5" creationId="{0B388051-ECBB-40A2-9CDC-CAAA3B1792A1}"/>
          </ac:picMkLst>
        </pc:picChg>
      </pc:sldChg>
      <pc:sldChg chg="modSp mod">
        <pc:chgData name="Johnson, Christopher A" userId="c66f8855-dc25-4ded-8465-904fcc28db4e" providerId="ADAL" clId="{4D4E1509-C85F-4398-BE64-00E52C3B7D26}" dt="2022-10-04T20:46:06.983" v="751" actId="207"/>
        <pc:sldMkLst>
          <pc:docMk/>
          <pc:sldMk cId="4094751791" sldId="883"/>
        </pc:sldMkLst>
        <pc:spChg chg="mod">
          <ac:chgData name="Johnson, Christopher A" userId="c66f8855-dc25-4ded-8465-904fcc28db4e" providerId="ADAL" clId="{4D4E1509-C85F-4398-BE64-00E52C3B7D26}" dt="2022-10-04T16:41:32.070" v="628" actId="27636"/>
          <ac:spMkLst>
            <pc:docMk/>
            <pc:sldMk cId="4094751791" sldId="883"/>
            <ac:spMk id="6" creationId="{7FBCD9B9-9034-4BF3-84C2-4B09A75CBC3F}"/>
          </ac:spMkLst>
        </pc:spChg>
        <pc:graphicFrameChg chg="modGraphic">
          <ac:chgData name="Johnson, Christopher A" userId="c66f8855-dc25-4ded-8465-904fcc28db4e" providerId="ADAL" clId="{4D4E1509-C85F-4398-BE64-00E52C3B7D26}" dt="2022-10-04T20:46:06.983" v="751" actId="207"/>
          <ac:graphicFrameMkLst>
            <pc:docMk/>
            <pc:sldMk cId="4094751791" sldId="883"/>
            <ac:graphicFrameMk id="8" creationId="{8F8A2A42-A095-4C56-80D3-485A0C9832D2}"/>
          </ac:graphicFrameMkLst>
        </pc:graphicFrameChg>
        <pc:picChg chg="mod">
          <ac:chgData name="Johnson, Christopher A" userId="c66f8855-dc25-4ded-8465-904fcc28db4e" providerId="ADAL" clId="{4D4E1509-C85F-4398-BE64-00E52C3B7D26}" dt="2022-10-04T16:42:31.430" v="639" actId="14100"/>
          <ac:picMkLst>
            <pc:docMk/>
            <pc:sldMk cId="4094751791" sldId="883"/>
            <ac:picMk id="7" creationId="{457EB5AD-A1FB-EE25-6767-546324AA4D3E}"/>
          </ac:picMkLst>
        </pc:picChg>
      </pc:sldChg>
      <pc:sldChg chg="modSp mod">
        <pc:chgData name="Johnson, Christopher A" userId="c66f8855-dc25-4ded-8465-904fcc28db4e" providerId="ADAL" clId="{4D4E1509-C85F-4398-BE64-00E52C3B7D26}" dt="2022-10-04T20:46:20.226" v="755" actId="207"/>
        <pc:sldMkLst>
          <pc:docMk/>
          <pc:sldMk cId="3728993040" sldId="884"/>
        </pc:sldMkLst>
        <pc:spChg chg="mod">
          <ac:chgData name="Johnson, Christopher A" userId="c66f8855-dc25-4ded-8465-904fcc28db4e" providerId="ADAL" clId="{4D4E1509-C85F-4398-BE64-00E52C3B7D26}" dt="2022-10-04T16:41:32.070" v="629" actId="27636"/>
          <ac:spMkLst>
            <pc:docMk/>
            <pc:sldMk cId="3728993040" sldId="884"/>
            <ac:spMk id="6" creationId="{7FBCD9B9-9034-4BF3-84C2-4B09A75CBC3F}"/>
          </ac:spMkLst>
        </pc:spChg>
        <pc:graphicFrameChg chg="modGraphic">
          <ac:chgData name="Johnson, Christopher A" userId="c66f8855-dc25-4ded-8465-904fcc28db4e" providerId="ADAL" clId="{4D4E1509-C85F-4398-BE64-00E52C3B7D26}" dt="2022-10-04T20:46:20.226" v="755" actId="207"/>
          <ac:graphicFrameMkLst>
            <pc:docMk/>
            <pc:sldMk cId="3728993040" sldId="884"/>
            <ac:graphicFrameMk id="8" creationId="{8F8A2A42-A095-4C56-80D3-485A0C9832D2}"/>
          </ac:graphicFrameMkLst>
        </pc:graphicFrameChg>
      </pc:sldChg>
      <pc:sldChg chg="modSp mod">
        <pc:chgData name="Johnson, Christopher A" userId="c66f8855-dc25-4ded-8465-904fcc28db4e" providerId="ADAL" clId="{4D4E1509-C85F-4398-BE64-00E52C3B7D26}" dt="2022-10-04T20:51:07.664" v="806" actId="1076"/>
        <pc:sldMkLst>
          <pc:docMk/>
          <pc:sldMk cId="416045728" sldId="887"/>
        </pc:sldMkLst>
        <pc:spChg chg="mod">
          <ac:chgData name="Johnson, Christopher A" userId="c66f8855-dc25-4ded-8465-904fcc28db4e" providerId="ADAL" clId="{4D4E1509-C85F-4398-BE64-00E52C3B7D26}" dt="2022-10-04T16:46:37.780" v="658" actId="1076"/>
          <ac:spMkLst>
            <pc:docMk/>
            <pc:sldMk cId="416045728" sldId="887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16:46:41.947" v="659" actId="1076"/>
          <ac:spMkLst>
            <pc:docMk/>
            <pc:sldMk cId="416045728" sldId="887"/>
            <ac:spMk id="10" creationId="{DE945443-6C18-4096-AFA9-B118DCD98908}"/>
          </ac:spMkLst>
        </pc:spChg>
        <pc:spChg chg="mod">
          <ac:chgData name="Johnson, Christopher A" userId="c66f8855-dc25-4ded-8465-904fcc28db4e" providerId="ADAL" clId="{4D4E1509-C85F-4398-BE64-00E52C3B7D26}" dt="2022-10-04T20:51:07.664" v="806" actId="1076"/>
          <ac:spMkLst>
            <pc:docMk/>
            <pc:sldMk cId="416045728" sldId="887"/>
            <ac:spMk id="12" creationId="{F9F25C1F-0F75-44B6-B5D1-3ADA5AE336A8}"/>
          </ac:spMkLst>
        </pc:spChg>
      </pc:sldChg>
      <pc:sldChg chg="modSp mod">
        <pc:chgData name="Johnson, Christopher A" userId="c66f8855-dc25-4ded-8465-904fcc28db4e" providerId="ADAL" clId="{4D4E1509-C85F-4398-BE64-00E52C3B7D26}" dt="2022-10-04T20:51:19.745" v="808" actId="1076"/>
        <pc:sldMkLst>
          <pc:docMk/>
          <pc:sldMk cId="1106010823" sldId="888"/>
        </pc:sldMkLst>
        <pc:spChg chg="mod">
          <ac:chgData name="Johnson, Christopher A" userId="c66f8855-dc25-4ded-8465-904fcc28db4e" providerId="ADAL" clId="{4D4E1509-C85F-4398-BE64-00E52C3B7D26}" dt="2022-10-04T20:51:19.745" v="808" actId="1076"/>
          <ac:spMkLst>
            <pc:docMk/>
            <pc:sldMk cId="1106010823" sldId="888"/>
            <ac:spMk id="11" creationId="{7CF5C95A-E2BA-4D36-8588-6D73C787383A}"/>
          </ac:spMkLst>
        </pc:spChg>
      </pc:sldChg>
      <pc:sldChg chg="modSp mod">
        <pc:chgData name="Johnson, Christopher A" userId="c66f8855-dc25-4ded-8465-904fcc28db4e" providerId="ADAL" clId="{4D4E1509-C85F-4398-BE64-00E52C3B7D26}" dt="2022-10-04T20:51:26.295" v="809" actId="1076"/>
        <pc:sldMkLst>
          <pc:docMk/>
          <pc:sldMk cId="797591844" sldId="889"/>
        </pc:sldMkLst>
        <pc:spChg chg="mod">
          <ac:chgData name="Johnson, Christopher A" userId="c66f8855-dc25-4ded-8465-904fcc28db4e" providerId="ADAL" clId="{4D4E1509-C85F-4398-BE64-00E52C3B7D26}" dt="2022-10-04T16:48:01.480" v="668" actId="12"/>
          <ac:spMkLst>
            <pc:docMk/>
            <pc:sldMk cId="797591844" sldId="889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20:51:26.295" v="809" actId="1076"/>
          <ac:spMkLst>
            <pc:docMk/>
            <pc:sldMk cId="797591844" sldId="889"/>
            <ac:spMk id="11" creationId="{7CF5C95A-E2BA-4D36-8588-6D73C787383A}"/>
          </ac:spMkLst>
        </pc:spChg>
      </pc:sldChg>
      <pc:sldChg chg="modSp mod">
        <pc:chgData name="Johnson, Christopher A" userId="c66f8855-dc25-4ded-8465-904fcc28db4e" providerId="ADAL" clId="{4D4E1509-C85F-4398-BE64-00E52C3B7D26}" dt="2022-10-04T20:51:32.575" v="810" actId="1076"/>
        <pc:sldMkLst>
          <pc:docMk/>
          <pc:sldMk cId="1711504678" sldId="890"/>
        </pc:sldMkLst>
        <pc:spChg chg="mod">
          <ac:chgData name="Johnson, Christopher A" userId="c66f8855-dc25-4ded-8465-904fcc28db4e" providerId="ADAL" clId="{4D4E1509-C85F-4398-BE64-00E52C3B7D26}" dt="2022-10-04T16:48:26.402" v="672" actId="12"/>
          <ac:spMkLst>
            <pc:docMk/>
            <pc:sldMk cId="1711504678" sldId="890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20:51:32.575" v="810" actId="1076"/>
          <ac:spMkLst>
            <pc:docMk/>
            <pc:sldMk cId="1711504678" sldId="890"/>
            <ac:spMk id="11" creationId="{7CF5C95A-E2BA-4D36-8588-6D73C787383A}"/>
          </ac:spMkLst>
        </pc:spChg>
      </pc:sldChg>
      <pc:sldChg chg="del">
        <pc:chgData name="Johnson, Christopher A" userId="c66f8855-dc25-4ded-8465-904fcc28db4e" providerId="ADAL" clId="{4D4E1509-C85F-4398-BE64-00E52C3B7D26}" dt="2022-10-04T16:46:51.282" v="660" actId="2696"/>
        <pc:sldMkLst>
          <pc:docMk/>
          <pc:sldMk cId="2705123498" sldId="891"/>
        </pc:sldMkLst>
      </pc:sldChg>
      <pc:sldChg chg="del">
        <pc:chgData name="Johnson, Christopher A" userId="c66f8855-dc25-4ded-8465-904fcc28db4e" providerId="ADAL" clId="{4D4E1509-C85F-4398-BE64-00E52C3B7D26}" dt="2022-10-04T16:41:35.515" v="630" actId="47"/>
        <pc:sldMkLst>
          <pc:docMk/>
          <pc:sldMk cId="2329429564" sldId="896"/>
        </pc:sldMkLst>
      </pc:sldChg>
      <pc:sldChg chg="del">
        <pc:chgData name="Johnson, Christopher A" userId="c66f8855-dc25-4ded-8465-904fcc28db4e" providerId="ADAL" clId="{4D4E1509-C85F-4398-BE64-00E52C3B7D26}" dt="2022-10-04T16:41:36.618" v="631" actId="47"/>
        <pc:sldMkLst>
          <pc:docMk/>
          <pc:sldMk cId="3762679715" sldId="897"/>
        </pc:sldMkLst>
      </pc:sldChg>
      <pc:sldChg chg="del">
        <pc:chgData name="Johnson, Christopher A" userId="c66f8855-dc25-4ded-8465-904fcc28db4e" providerId="ADAL" clId="{4D4E1509-C85F-4398-BE64-00E52C3B7D26}" dt="2022-10-04T16:40:43.959" v="624" actId="2696"/>
        <pc:sldMkLst>
          <pc:docMk/>
          <pc:sldMk cId="481223218" sldId="898"/>
        </pc:sldMkLst>
      </pc:sldChg>
      <pc:sldChg chg="del">
        <pc:chgData name="Johnson, Christopher A" userId="c66f8855-dc25-4ded-8465-904fcc28db4e" providerId="ADAL" clId="{4D4E1509-C85F-4398-BE64-00E52C3B7D26}" dt="2022-10-03T19:38:25" v="274" actId="47"/>
        <pc:sldMkLst>
          <pc:docMk/>
          <pc:sldMk cId="982601972" sldId="899"/>
        </pc:sldMkLst>
      </pc:sldChg>
      <pc:sldChg chg="modSp mod ord">
        <pc:chgData name="Johnson, Christopher A" userId="c66f8855-dc25-4ded-8465-904fcc28db4e" providerId="ADAL" clId="{4D4E1509-C85F-4398-BE64-00E52C3B7D26}" dt="2022-10-04T19:28:55.740" v="709" actId="1076"/>
        <pc:sldMkLst>
          <pc:docMk/>
          <pc:sldMk cId="3656045736" sldId="904"/>
        </pc:sldMkLst>
        <pc:spChg chg="mod">
          <ac:chgData name="Johnson, Christopher A" userId="c66f8855-dc25-4ded-8465-904fcc28db4e" providerId="ADAL" clId="{4D4E1509-C85F-4398-BE64-00E52C3B7D26}" dt="2022-10-04T19:28:43.054" v="706" actId="14100"/>
          <ac:spMkLst>
            <pc:docMk/>
            <pc:sldMk cId="3656045736" sldId="904"/>
            <ac:spMk id="2" creationId="{C987A024-A619-B3AC-C6BE-2FE2CC305D4B}"/>
          </ac:spMkLst>
        </pc:spChg>
        <pc:spChg chg="mod">
          <ac:chgData name="Johnson, Christopher A" userId="c66f8855-dc25-4ded-8465-904fcc28db4e" providerId="ADAL" clId="{4D4E1509-C85F-4398-BE64-00E52C3B7D26}" dt="2022-10-04T19:28:46.573" v="707" actId="14100"/>
          <ac:spMkLst>
            <pc:docMk/>
            <pc:sldMk cId="3656045736" sldId="904"/>
            <ac:spMk id="7" creationId="{139E30D8-AD16-46CC-B1A1-860CB45D9B8D}"/>
          </ac:spMkLst>
        </pc:spChg>
        <pc:spChg chg="mod">
          <ac:chgData name="Johnson, Christopher A" userId="c66f8855-dc25-4ded-8465-904fcc28db4e" providerId="ADAL" clId="{4D4E1509-C85F-4398-BE64-00E52C3B7D26}" dt="2022-10-04T19:28:55.740" v="709" actId="1076"/>
          <ac:spMkLst>
            <pc:docMk/>
            <pc:sldMk cId="3656045736" sldId="904"/>
            <ac:spMk id="12" creationId="{9DF4CB60-627C-46D1-B2C5-5D3841FA67D4}"/>
          </ac:spMkLst>
        </pc:spChg>
      </pc:sldChg>
      <pc:sldChg chg="delSp mod">
        <pc:chgData name="Johnson, Christopher A" userId="c66f8855-dc25-4ded-8465-904fcc28db4e" providerId="ADAL" clId="{4D4E1509-C85F-4398-BE64-00E52C3B7D26}" dt="2022-10-04T21:22:47.700" v="965" actId="478"/>
        <pc:sldMkLst>
          <pc:docMk/>
          <pc:sldMk cId="1528903542" sldId="905"/>
        </pc:sldMkLst>
        <pc:spChg chg="del">
          <ac:chgData name="Johnson, Christopher A" userId="c66f8855-dc25-4ded-8465-904fcc28db4e" providerId="ADAL" clId="{4D4E1509-C85F-4398-BE64-00E52C3B7D26}" dt="2022-10-04T21:22:47.700" v="965" actId="478"/>
          <ac:spMkLst>
            <pc:docMk/>
            <pc:sldMk cId="1528903542" sldId="905"/>
            <ac:spMk id="5" creationId="{6266A770-891D-4F84-9200-3C434CC0944F}"/>
          </ac:spMkLst>
        </pc:spChg>
      </pc:sldChg>
      <pc:sldChg chg="addSp delSp modSp mod">
        <pc:chgData name="Johnson, Christopher A" userId="c66f8855-dc25-4ded-8465-904fcc28db4e" providerId="ADAL" clId="{4D4E1509-C85F-4398-BE64-00E52C3B7D26}" dt="2022-10-04T16:49:03.808" v="676" actId="1076"/>
        <pc:sldMkLst>
          <pc:docMk/>
          <pc:sldMk cId="622454974" sldId="906"/>
        </pc:sldMkLst>
        <pc:spChg chg="mod">
          <ac:chgData name="Johnson, Christopher A" userId="c66f8855-dc25-4ded-8465-904fcc28db4e" providerId="ADAL" clId="{4D4E1509-C85F-4398-BE64-00E52C3B7D26}" dt="2022-10-04T16:49:03.808" v="676" actId="1076"/>
          <ac:spMkLst>
            <pc:docMk/>
            <pc:sldMk cId="622454974" sldId="906"/>
            <ac:spMk id="5" creationId="{BEDED679-1628-C0C9-0954-8D2410BAF222}"/>
          </ac:spMkLst>
        </pc:spChg>
        <pc:graphicFrameChg chg="add mod modGraphic">
          <ac:chgData name="Johnson, Christopher A" userId="c66f8855-dc25-4ded-8465-904fcc28db4e" providerId="ADAL" clId="{4D4E1509-C85F-4398-BE64-00E52C3B7D26}" dt="2022-10-04T16:48:56.750" v="675" actId="207"/>
          <ac:graphicFrameMkLst>
            <pc:docMk/>
            <pc:sldMk cId="622454974" sldId="906"/>
            <ac:graphicFrameMk id="2" creationId="{A0D51297-C960-CAEC-1913-2F2CE1FC6F37}"/>
          </ac:graphicFrameMkLst>
        </pc:graphicFrameChg>
        <pc:graphicFrameChg chg="del">
          <ac:chgData name="Johnson, Christopher A" userId="c66f8855-dc25-4ded-8465-904fcc28db4e" providerId="ADAL" clId="{4D4E1509-C85F-4398-BE64-00E52C3B7D26}" dt="2022-10-04T16:48:49.513" v="674" actId="478"/>
          <ac:graphicFrameMkLst>
            <pc:docMk/>
            <pc:sldMk cId="622454974" sldId="906"/>
            <ac:graphicFrameMk id="6" creationId="{4C873CEC-B71A-1A2D-378F-FEFC85B6D2BD}"/>
          </ac:graphicFrameMkLst>
        </pc:graphicFrameChg>
      </pc:sldChg>
      <pc:sldChg chg="addCm modCm">
        <pc:chgData name="Johnson, Christopher A" userId="c66f8855-dc25-4ded-8465-904fcc28db4e" providerId="ADAL" clId="{4D4E1509-C85F-4398-BE64-00E52C3B7D26}" dt="2022-10-04T20:29:36.613" v="730"/>
        <pc:sldMkLst>
          <pc:docMk/>
          <pc:sldMk cId="2688155702" sldId="907"/>
        </pc:sldMkLst>
      </pc:sldChg>
      <pc:sldChg chg="del">
        <pc:chgData name="Johnson, Christopher A" userId="c66f8855-dc25-4ded-8465-904fcc28db4e" providerId="ADAL" clId="{4D4E1509-C85F-4398-BE64-00E52C3B7D26}" dt="2022-10-03T19:38:25" v="274" actId="47"/>
        <pc:sldMkLst>
          <pc:docMk/>
          <pc:sldMk cId="1756067183" sldId="911"/>
        </pc:sldMkLst>
      </pc:sldChg>
      <pc:sldChg chg="modSp mod">
        <pc:chgData name="Johnson, Christopher A" userId="c66f8855-dc25-4ded-8465-904fcc28db4e" providerId="ADAL" clId="{4D4E1509-C85F-4398-BE64-00E52C3B7D26}" dt="2022-10-03T19:38:58.725" v="361" actId="313"/>
        <pc:sldMkLst>
          <pc:docMk/>
          <pc:sldMk cId="194149474" sldId="912"/>
        </pc:sldMkLst>
        <pc:spChg chg="mod">
          <ac:chgData name="Johnson, Christopher A" userId="c66f8855-dc25-4ded-8465-904fcc28db4e" providerId="ADAL" clId="{4D4E1509-C85F-4398-BE64-00E52C3B7D26}" dt="2022-10-03T19:38:58.725" v="361" actId="313"/>
          <ac:spMkLst>
            <pc:docMk/>
            <pc:sldMk cId="194149474" sldId="912"/>
            <ac:spMk id="2" creationId="{81523485-677F-92AC-8C9B-5391489402E4}"/>
          </ac:spMkLst>
        </pc:spChg>
      </pc:sldChg>
      <pc:sldChg chg="modSp mod">
        <pc:chgData name="Johnson, Christopher A" userId="c66f8855-dc25-4ded-8465-904fcc28db4e" providerId="ADAL" clId="{4D4E1509-C85F-4398-BE64-00E52C3B7D26}" dt="2022-10-03T19:43:00.391" v="474" actId="20577"/>
        <pc:sldMkLst>
          <pc:docMk/>
          <pc:sldMk cId="65958947" sldId="913"/>
        </pc:sldMkLst>
        <pc:spChg chg="mod">
          <ac:chgData name="Johnson, Christopher A" userId="c66f8855-dc25-4ded-8465-904fcc28db4e" providerId="ADAL" clId="{4D4E1509-C85F-4398-BE64-00E52C3B7D26}" dt="2022-10-03T19:43:00.391" v="474" actId="20577"/>
          <ac:spMkLst>
            <pc:docMk/>
            <pc:sldMk cId="65958947" sldId="913"/>
            <ac:spMk id="3" creationId="{04ED7A38-FC07-9C38-4B63-0A92E41F35C2}"/>
          </ac:spMkLst>
        </pc:spChg>
      </pc:sldChg>
      <pc:sldChg chg="del">
        <pc:chgData name="Johnson, Christopher A" userId="c66f8855-dc25-4ded-8465-904fcc28db4e" providerId="ADAL" clId="{4D4E1509-C85F-4398-BE64-00E52C3B7D26}" dt="2022-10-04T16:41:55.941" v="636" actId="2696"/>
        <pc:sldMkLst>
          <pc:docMk/>
          <pc:sldMk cId="930661854" sldId="914"/>
        </pc:sldMkLst>
      </pc:sldChg>
      <pc:sldChg chg="modSp mod">
        <pc:chgData name="Johnson, Christopher A" userId="c66f8855-dc25-4ded-8465-904fcc28db4e" providerId="ADAL" clId="{4D4E1509-C85F-4398-BE64-00E52C3B7D26}" dt="2022-10-03T19:42:40.844" v="395" actId="20577"/>
        <pc:sldMkLst>
          <pc:docMk/>
          <pc:sldMk cId="759601593" sldId="919"/>
        </pc:sldMkLst>
        <pc:spChg chg="mod">
          <ac:chgData name="Johnson, Christopher A" userId="c66f8855-dc25-4ded-8465-904fcc28db4e" providerId="ADAL" clId="{4D4E1509-C85F-4398-BE64-00E52C3B7D26}" dt="2022-10-03T19:42:40.844" v="395" actId="20577"/>
          <ac:spMkLst>
            <pc:docMk/>
            <pc:sldMk cId="759601593" sldId="919"/>
            <ac:spMk id="3" creationId="{04ED7A38-FC07-9C38-4B63-0A92E41F35C2}"/>
          </ac:spMkLst>
        </pc:spChg>
      </pc:sldChg>
      <pc:sldChg chg="modSp mod">
        <pc:chgData name="Johnson, Christopher A" userId="c66f8855-dc25-4ded-8465-904fcc28db4e" providerId="ADAL" clId="{4D4E1509-C85F-4398-BE64-00E52C3B7D26}" dt="2022-10-03T19:45:09.896" v="515" actId="20577"/>
        <pc:sldMkLst>
          <pc:docMk/>
          <pc:sldMk cId="3049420160" sldId="920"/>
        </pc:sldMkLst>
        <pc:spChg chg="mod">
          <ac:chgData name="Johnson, Christopher A" userId="c66f8855-dc25-4ded-8465-904fcc28db4e" providerId="ADAL" clId="{4D4E1509-C85F-4398-BE64-00E52C3B7D26}" dt="2022-10-03T19:45:09.896" v="515" actId="20577"/>
          <ac:spMkLst>
            <pc:docMk/>
            <pc:sldMk cId="3049420160" sldId="920"/>
            <ac:spMk id="3" creationId="{04ED7A38-FC07-9C38-4B63-0A92E41F35C2}"/>
          </ac:spMkLst>
        </pc:spChg>
      </pc:sldChg>
      <pc:sldChg chg="new del">
        <pc:chgData name="Johnson, Christopher A" userId="c66f8855-dc25-4ded-8465-904fcc28db4e" providerId="ADAL" clId="{4D4E1509-C85F-4398-BE64-00E52C3B7D26}" dt="2022-10-03T20:48:22.805" v="524" actId="680"/>
        <pc:sldMkLst>
          <pc:docMk/>
          <pc:sldMk cId="461299848" sldId="921"/>
        </pc:sldMkLst>
      </pc:sldChg>
      <pc:sldChg chg="del">
        <pc:chgData name="Johnson, Christopher A" userId="c66f8855-dc25-4ded-8465-904fcc28db4e" providerId="ADAL" clId="{4D4E1509-C85F-4398-BE64-00E52C3B7D26}" dt="2022-10-03T20:48:17.567" v="522"/>
        <pc:sldMkLst>
          <pc:docMk/>
          <pc:sldMk cId="780558119" sldId="921"/>
        </pc:sldMkLst>
      </pc:sldChg>
      <pc:sldChg chg="addSp delSp modSp mod">
        <pc:chgData name="Johnson, Christopher A" userId="c66f8855-dc25-4ded-8465-904fcc28db4e" providerId="ADAL" clId="{4D4E1509-C85F-4398-BE64-00E52C3B7D26}" dt="2022-10-03T20:48:53.363" v="570" actId="20577"/>
        <pc:sldMkLst>
          <pc:docMk/>
          <pc:sldMk cId="2464688193" sldId="921"/>
        </pc:sldMkLst>
        <pc:spChg chg="del">
          <ac:chgData name="Johnson, Christopher A" userId="c66f8855-dc25-4ded-8465-904fcc28db4e" providerId="ADAL" clId="{4D4E1509-C85F-4398-BE64-00E52C3B7D26}" dt="2022-10-03T20:48:37.390" v="527" actId="478"/>
          <ac:spMkLst>
            <pc:docMk/>
            <pc:sldMk cId="2464688193" sldId="921"/>
            <ac:spMk id="2" creationId="{5ED3CBE6-33D5-4D93-9302-B2E7A070F599}"/>
          </ac:spMkLst>
        </pc:spChg>
        <pc:spChg chg="mod">
          <ac:chgData name="Johnson, Christopher A" userId="c66f8855-dc25-4ded-8465-904fcc28db4e" providerId="ADAL" clId="{4D4E1509-C85F-4398-BE64-00E52C3B7D26}" dt="2022-10-03T20:48:53.363" v="570" actId="20577"/>
          <ac:spMkLst>
            <pc:docMk/>
            <pc:sldMk cId="2464688193" sldId="921"/>
            <ac:spMk id="3" creationId="{FB399BE2-B13F-4942-A4EF-B9DE7279DBFB}"/>
          </ac:spMkLst>
        </pc:spChg>
        <pc:spChg chg="add del mod">
          <ac:chgData name="Johnson, Christopher A" userId="c66f8855-dc25-4ded-8465-904fcc28db4e" providerId="ADAL" clId="{4D4E1509-C85F-4398-BE64-00E52C3B7D26}" dt="2022-10-03T20:48:40.562" v="528" actId="478"/>
          <ac:spMkLst>
            <pc:docMk/>
            <pc:sldMk cId="2464688193" sldId="921"/>
            <ac:spMk id="5" creationId="{528F6442-49CB-0C4A-6EEF-D90E88127FE9}"/>
          </ac:spMkLst>
        </pc:spChg>
        <pc:picChg chg="del">
          <ac:chgData name="Johnson, Christopher A" userId="c66f8855-dc25-4ded-8465-904fcc28db4e" providerId="ADAL" clId="{4D4E1509-C85F-4398-BE64-00E52C3B7D26}" dt="2022-10-03T20:48:33.160" v="526" actId="478"/>
          <ac:picMkLst>
            <pc:docMk/>
            <pc:sldMk cId="2464688193" sldId="921"/>
            <ac:picMk id="7" creationId="{8D72A3D5-B30F-4356-992A-68BDB7B54C00}"/>
          </ac:picMkLst>
        </pc:picChg>
        <pc:picChg chg="del">
          <ac:chgData name="Johnson, Christopher A" userId="c66f8855-dc25-4ded-8465-904fcc28db4e" providerId="ADAL" clId="{4D4E1509-C85F-4398-BE64-00E52C3B7D26}" dt="2022-10-03T20:48:32.528" v="525" actId="478"/>
          <ac:picMkLst>
            <pc:docMk/>
            <pc:sldMk cId="2464688193" sldId="921"/>
            <ac:picMk id="3074" creationId="{34068B7F-BCA7-4203-97BE-3180D37E6D58}"/>
          </ac:picMkLst>
        </pc:picChg>
      </pc:sldChg>
      <pc:sldChg chg="modSp add mod">
        <pc:chgData name="Johnson, Christopher A" userId="c66f8855-dc25-4ded-8465-904fcc28db4e" providerId="ADAL" clId="{4D4E1509-C85F-4398-BE64-00E52C3B7D26}" dt="2022-10-04T16:40:12.097" v="623" actId="20577"/>
        <pc:sldMkLst>
          <pc:docMk/>
          <pc:sldMk cId="2040960376" sldId="922"/>
        </pc:sldMkLst>
        <pc:spChg chg="mod">
          <ac:chgData name="Johnson, Christopher A" userId="c66f8855-dc25-4ded-8465-904fcc28db4e" providerId="ADAL" clId="{4D4E1509-C85F-4398-BE64-00E52C3B7D26}" dt="2022-10-04T16:40:12.097" v="623" actId="20577"/>
          <ac:spMkLst>
            <pc:docMk/>
            <pc:sldMk cId="2040960376" sldId="922"/>
            <ac:spMk id="3" creationId="{04ED7A38-FC07-9C38-4B63-0A92E41F35C2}"/>
          </ac:spMkLst>
        </pc:spChg>
      </pc:sldChg>
      <pc:sldChg chg="delSp modSp mod">
        <pc:chgData name="Johnson, Christopher A" userId="c66f8855-dc25-4ded-8465-904fcc28db4e" providerId="ADAL" clId="{4D4E1509-C85F-4398-BE64-00E52C3B7D26}" dt="2022-10-04T20:51:13.220" v="807" actId="1076"/>
        <pc:sldMkLst>
          <pc:docMk/>
          <pc:sldMk cId="813791426" sldId="923"/>
        </pc:sldMkLst>
        <pc:spChg chg="del">
          <ac:chgData name="Johnson, Christopher A" userId="c66f8855-dc25-4ded-8465-904fcc28db4e" providerId="ADAL" clId="{4D4E1509-C85F-4398-BE64-00E52C3B7D26}" dt="2022-10-04T16:47:07.010" v="664" actId="478"/>
          <ac:spMkLst>
            <pc:docMk/>
            <pc:sldMk cId="813791426" sldId="923"/>
            <ac:spMk id="4" creationId="{00000000-0000-0000-0000-000000000000}"/>
          </ac:spMkLst>
        </pc:spChg>
        <pc:spChg chg="mod">
          <ac:chgData name="Johnson, Christopher A" userId="c66f8855-dc25-4ded-8465-904fcc28db4e" providerId="ADAL" clId="{4D4E1509-C85F-4398-BE64-00E52C3B7D26}" dt="2022-10-04T20:51:13.220" v="807" actId="1076"/>
          <ac:spMkLst>
            <pc:docMk/>
            <pc:sldMk cId="813791426" sldId="923"/>
            <ac:spMk id="9" creationId="{96B68B82-8E5E-4787-A7CD-AD71F25AB50F}"/>
          </ac:spMkLst>
        </pc:spChg>
        <pc:spChg chg="del">
          <ac:chgData name="Johnson, Christopher A" userId="c66f8855-dc25-4ded-8465-904fcc28db4e" providerId="ADAL" clId="{4D4E1509-C85F-4398-BE64-00E52C3B7D26}" dt="2022-10-04T16:47:05.676" v="663" actId="478"/>
          <ac:spMkLst>
            <pc:docMk/>
            <pc:sldMk cId="813791426" sldId="923"/>
            <ac:spMk id="10" creationId="{393A14EA-52B7-890D-E6E4-2A698E4E2547}"/>
          </ac:spMkLst>
        </pc:spChg>
      </pc:sldChg>
    </pc:docChg>
  </pc:docChgLst>
  <pc:docChgLst>
    <pc:chgData name="Field, Scott" userId="1af7d331-902d-4752-9987-ea455d99ec99" providerId="ADAL" clId="{63E0318D-C992-432B-A414-6F1D3EC1B7B0}"/>
    <pc:docChg chg="undo custSel addSld delSld modSld sldOrd">
      <pc:chgData name="Field, Scott" userId="1af7d331-902d-4752-9987-ea455d99ec99" providerId="ADAL" clId="{63E0318D-C992-432B-A414-6F1D3EC1B7B0}" dt="2022-10-06T22:01:14.916" v="1012" actId="20577"/>
      <pc:docMkLst>
        <pc:docMk/>
      </pc:docMkLst>
      <pc:sldChg chg="modSp mod">
        <pc:chgData name="Field, Scott" userId="1af7d331-902d-4752-9987-ea455d99ec99" providerId="ADAL" clId="{63E0318D-C992-432B-A414-6F1D3EC1B7B0}" dt="2022-10-05T22:42:09.111" v="83" actId="27636"/>
        <pc:sldMkLst>
          <pc:docMk/>
          <pc:sldMk cId="3017285862" sldId="262"/>
        </pc:sldMkLst>
        <pc:spChg chg="mod">
          <ac:chgData name="Field, Scott" userId="1af7d331-902d-4752-9987-ea455d99ec99" providerId="ADAL" clId="{63E0318D-C992-432B-A414-6F1D3EC1B7B0}" dt="2022-10-05T22:42:09.111" v="83" actId="27636"/>
          <ac:spMkLst>
            <pc:docMk/>
            <pc:sldMk cId="3017285862" sldId="262"/>
            <ac:spMk id="9" creationId="{5408EFDC-8E73-76F7-9FB7-FA3B4D0A36AA}"/>
          </ac:spMkLst>
        </pc:spChg>
      </pc:sldChg>
      <pc:sldChg chg="modSp mod">
        <pc:chgData name="Field, Scott" userId="1af7d331-902d-4752-9987-ea455d99ec99" providerId="ADAL" clId="{63E0318D-C992-432B-A414-6F1D3EC1B7B0}" dt="2022-10-05T22:46:58.024" v="221" actId="20577"/>
        <pc:sldMkLst>
          <pc:docMk/>
          <pc:sldMk cId="3633211223" sldId="333"/>
        </pc:sldMkLst>
        <pc:spChg chg="mod">
          <ac:chgData name="Field, Scott" userId="1af7d331-902d-4752-9987-ea455d99ec99" providerId="ADAL" clId="{63E0318D-C992-432B-A414-6F1D3EC1B7B0}" dt="2022-10-05T22:46:58.024" v="221" actId="20577"/>
          <ac:spMkLst>
            <pc:docMk/>
            <pc:sldMk cId="3633211223" sldId="333"/>
            <ac:spMk id="5" creationId="{AF2022BF-19ED-4D49-B777-D8EF5A465B22}"/>
          </ac:spMkLst>
        </pc:spChg>
      </pc:sldChg>
      <pc:sldChg chg="modSp mod">
        <pc:chgData name="Field, Scott" userId="1af7d331-902d-4752-9987-ea455d99ec99" providerId="ADAL" clId="{63E0318D-C992-432B-A414-6F1D3EC1B7B0}" dt="2022-10-05T22:45:19.649" v="122" actId="108"/>
        <pc:sldMkLst>
          <pc:docMk/>
          <pc:sldMk cId="148794231" sldId="355"/>
        </pc:sldMkLst>
        <pc:spChg chg="mod">
          <ac:chgData name="Field, Scott" userId="1af7d331-902d-4752-9987-ea455d99ec99" providerId="ADAL" clId="{63E0318D-C992-432B-A414-6F1D3EC1B7B0}" dt="2022-10-05T22:44:38.959" v="120" actId="1076"/>
          <ac:spMkLst>
            <pc:docMk/>
            <pc:sldMk cId="148794231" sldId="355"/>
            <ac:spMk id="2" creationId="{43252829-C71A-E43F-744B-7A9BF09BE8F7}"/>
          </ac:spMkLst>
        </pc:spChg>
        <pc:spChg chg="mod">
          <ac:chgData name="Field, Scott" userId="1af7d331-902d-4752-9987-ea455d99ec99" providerId="ADAL" clId="{63E0318D-C992-432B-A414-6F1D3EC1B7B0}" dt="2022-10-05T22:45:19.649" v="122" actId="108"/>
          <ac:spMkLst>
            <pc:docMk/>
            <pc:sldMk cId="148794231" sldId="355"/>
            <ac:spMk id="4" creationId="{3D0D9A36-E380-E8C3-74A1-0024C2FCE3FB}"/>
          </ac:spMkLst>
        </pc:spChg>
      </pc:sldChg>
      <pc:sldChg chg="modSp mod">
        <pc:chgData name="Field, Scott" userId="1af7d331-902d-4752-9987-ea455d99ec99" providerId="ADAL" clId="{63E0318D-C992-432B-A414-6F1D3EC1B7B0}" dt="2022-10-05T22:56:08.064" v="279" actId="14100"/>
        <pc:sldMkLst>
          <pc:docMk/>
          <pc:sldMk cId="2200196821" sldId="623"/>
        </pc:sldMkLst>
        <pc:spChg chg="mod">
          <ac:chgData name="Field, Scott" userId="1af7d331-902d-4752-9987-ea455d99ec99" providerId="ADAL" clId="{63E0318D-C992-432B-A414-6F1D3EC1B7B0}" dt="2022-10-05T22:56:08.064" v="279" actId="14100"/>
          <ac:spMkLst>
            <pc:docMk/>
            <pc:sldMk cId="2200196821" sldId="623"/>
            <ac:spMk id="6" creationId="{9323FD4F-E34D-4F8D-AFFF-D643688AEEFC}"/>
          </ac:spMkLst>
        </pc:spChg>
      </pc:sldChg>
      <pc:sldChg chg="addSp delSp modSp mod ord">
        <pc:chgData name="Field, Scott" userId="1af7d331-902d-4752-9987-ea455d99ec99" providerId="ADAL" clId="{63E0318D-C992-432B-A414-6F1D3EC1B7B0}" dt="2022-10-05T22:52:36.316" v="254"/>
        <pc:sldMkLst>
          <pc:docMk/>
          <pc:sldMk cId="3318058494" sldId="648"/>
        </pc:sldMkLst>
        <pc:spChg chg="add mod">
          <ac:chgData name="Field, Scott" userId="1af7d331-902d-4752-9987-ea455d99ec99" providerId="ADAL" clId="{63E0318D-C992-432B-A414-6F1D3EC1B7B0}" dt="2022-10-05T22:52:00.924" v="252" actId="20578"/>
          <ac:spMkLst>
            <pc:docMk/>
            <pc:sldMk cId="3318058494" sldId="648"/>
            <ac:spMk id="2" creationId="{8CF3FEB7-89E5-5A9F-A3F5-7EC2ADAD9FBF}"/>
          </ac:spMkLst>
        </pc:spChg>
        <pc:spChg chg="del">
          <ac:chgData name="Field, Scott" userId="1af7d331-902d-4752-9987-ea455d99ec99" providerId="ADAL" clId="{63E0318D-C992-432B-A414-6F1D3EC1B7B0}" dt="2022-10-05T22:49:56.322" v="224" actId="478"/>
          <ac:spMkLst>
            <pc:docMk/>
            <pc:sldMk cId="3318058494" sldId="648"/>
            <ac:spMk id="7" creationId="{F4A26313-DA50-4321-A109-193D1027B191}"/>
          </ac:spMkLst>
        </pc:spChg>
        <pc:spChg chg="mod">
          <ac:chgData name="Field, Scott" userId="1af7d331-902d-4752-9987-ea455d99ec99" providerId="ADAL" clId="{63E0318D-C992-432B-A414-6F1D3EC1B7B0}" dt="2022-10-05T22:50:12.355" v="242" actId="20577"/>
          <ac:spMkLst>
            <pc:docMk/>
            <pc:sldMk cId="3318058494" sldId="648"/>
            <ac:spMk id="13" creationId="{C363356A-7845-4E25-B807-9CA23C71D51F}"/>
          </ac:spMkLst>
        </pc:spChg>
        <pc:picChg chg="del">
          <ac:chgData name="Field, Scott" userId="1af7d331-902d-4752-9987-ea455d99ec99" providerId="ADAL" clId="{63E0318D-C992-432B-A414-6F1D3EC1B7B0}" dt="2022-10-05T22:49:49.139" v="223" actId="478"/>
          <ac:picMkLst>
            <pc:docMk/>
            <pc:sldMk cId="3318058494" sldId="648"/>
            <ac:picMk id="8" creationId="{AF9BAC6D-0E23-42E1-A766-7953F0917F39}"/>
          </ac:picMkLst>
        </pc:picChg>
        <pc:picChg chg="del">
          <ac:chgData name="Field, Scott" userId="1af7d331-902d-4752-9987-ea455d99ec99" providerId="ADAL" clId="{63E0318D-C992-432B-A414-6F1D3EC1B7B0}" dt="2022-10-05T22:49:49.139" v="223" actId="478"/>
          <ac:picMkLst>
            <pc:docMk/>
            <pc:sldMk cId="3318058494" sldId="648"/>
            <ac:picMk id="9" creationId="{08F8F50E-F9C1-4FFD-A380-5323033AE787}"/>
          </ac:picMkLst>
        </pc:picChg>
        <pc:picChg chg="del">
          <ac:chgData name="Field, Scott" userId="1af7d331-902d-4752-9987-ea455d99ec99" providerId="ADAL" clId="{63E0318D-C992-432B-A414-6F1D3EC1B7B0}" dt="2022-10-05T22:49:49.139" v="223" actId="478"/>
          <ac:picMkLst>
            <pc:docMk/>
            <pc:sldMk cId="3318058494" sldId="648"/>
            <ac:picMk id="10" creationId="{8580BF9C-685E-4331-AAC4-BCA71E9F091C}"/>
          </ac:picMkLst>
        </pc:picChg>
        <pc:picChg chg="del">
          <ac:chgData name="Field, Scott" userId="1af7d331-902d-4752-9987-ea455d99ec99" providerId="ADAL" clId="{63E0318D-C992-432B-A414-6F1D3EC1B7B0}" dt="2022-10-05T22:49:49.139" v="223" actId="478"/>
          <ac:picMkLst>
            <pc:docMk/>
            <pc:sldMk cId="3318058494" sldId="648"/>
            <ac:picMk id="11" creationId="{5532604A-1201-47B7-B72C-25930FB9B91A}"/>
          </ac:picMkLst>
        </pc:picChg>
      </pc:sldChg>
      <pc:sldChg chg="modSp mod">
        <pc:chgData name="Field, Scott" userId="1af7d331-902d-4752-9987-ea455d99ec99" providerId="ADAL" clId="{63E0318D-C992-432B-A414-6F1D3EC1B7B0}" dt="2022-10-05T22:53:06.353" v="278" actId="20577"/>
        <pc:sldMkLst>
          <pc:docMk/>
          <pc:sldMk cId="300944860" sldId="848"/>
        </pc:sldMkLst>
        <pc:spChg chg="mod">
          <ac:chgData name="Field, Scott" userId="1af7d331-902d-4752-9987-ea455d99ec99" providerId="ADAL" clId="{63E0318D-C992-432B-A414-6F1D3EC1B7B0}" dt="2022-10-05T22:53:06.353" v="278" actId="20577"/>
          <ac:spMkLst>
            <pc:docMk/>
            <pc:sldMk cId="300944860" sldId="848"/>
            <ac:spMk id="10" creationId="{DE945443-6C18-4096-AFA9-B118DCD98908}"/>
          </ac:spMkLst>
        </pc:spChg>
      </pc:sldChg>
      <pc:sldChg chg="del">
        <pc:chgData name="Field, Scott" userId="1af7d331-902d-4752-9987-ea455d99ec99" providerId="ADAL" clId="{63E0318D-C992-432B-A414-6F1D3EC1B7B0}" dt="2022-10-05T22:52:40.349" v="255" actId="2696"/>
        <pc:sldMkLst>
          <pc:docMk/>
          <pc:sldMk cId="3656045736" sldId="904"/>
        </pc:sldMkLst>
      </pc:sldChg>
      <pc:sldChg chg="del">
        <pc:chgData name="Field, Scott" userId="1af7d331-902d-4752-9987-ea455d99ec99" providerId="ADAL" clId="{63E0318D-C992-432B-A414-6F1D3EC1B7B0}" dt="2022-10-05T22:45:30.654" v="123" actId="2696"/>
        <pc:sldMkLst>
          <pc:docMk/>
          <pc:sldMk cId="2688155702" sldId="907"/>
        </pc:sldMkLst>
      </pc:sldChg>
      <pc:sldChg chg="modSp mod">
        <pc:chgData name="Field, Scott" userId="1af7d331-902d-4752-9987-ea455d99ec99" providerId="ADAL" clId="{63E0318D-C992-432B-A414-6F1D3EC1B7B0}" dt="2022-10-05T22:40:41.181" v="49" actId="20577"/>
        <pc:sldMkLst>
          <pc:docMk/>
          <pc:sldMk cId="833140145" sldId="910"/>
        </pc:sldMkLst>
        <pc:spChg chg="mod">
          <ac:chgData name="Field, Scott" userId="1af7d331-902d-4752-9987-ea455d99ec99" providerId="ADAL" clId="{63E0318D-C992-432B-A414-6F1D3EC1B7B0}" dt="2022-10-05T22:40:41.181" v="49" actId="20577"/>
          <ac:spMkLst>
            <pc:docMk/>
            <pc:sldMk cId="833140145" sldId="910"/>
            <ac:spMk id="2" creationId="{342DAE35-7EEE-9181-2AA6-11A75785D3EB}"/>
          </ac:spMkLst>
        </pc:spChg>
      </pc:sldChg>
      <pc:sldChg chg="modSp mod">
        <pc:chgData name="Field, Scott" userId="1af7d331-902d-4752-9987-ea455d99ec99" providerId="ADAL" clId="{63E0318D-C992-432B-A414-6F1D3EC1B7B0}" dt="2022-10-05T22:42:57.059" v="110" actId="20577"/>
        <pc:sldMkLst>
          <pc:docMk/>
          <pc:sldMk cId="3346772249" sldId="917"/>
        </pc:sldMkLst>
        <pc:spChg chg="mod">
          <ac:chgData name="Field, Scott" userId="1af7d331-902d-4752-9987-ea455d99ec99" providerId="ADAL" clId="{63E0318D-C992-432B-A414-6F1D3EC1B7B0}" dt="2022-10-05T22:42:57.059" v="110" actId="20577"/>
          <ac:spMkLst>
            <pc:docMk/>
            <pc:sldMk cId="3346772249" sldId="917"/>
            <ac:spMk id="2" creationId="{D7A5E574-791B-A015-2C79-54B1AFF7D8FF}"/>
          </ac:spMkLst>
        </pc:spChg>
      </pc:sldChg>
      <pc:sldChg chg="del">
        <pc:chgData name="Field, Scott" userId="1af7d331-902d-4752-9987-ea455d99ec99" providerId="ADAL" clId="{63E0318D-C992-432B-A414-6F1D3EC1B7B0}" dt="2022-10-05T22:45:34.224" v="124" actId="2696"/>
        <pc:sldMkLst>
          <pc:docMk/>
          <pc:sldMk cId="3448783482" sldId="918"/>
        </pc:sldMkLst>
      </pc:sldChg>
      <pc:sldChg chg="modSp mod ord">
        <pc:chgData name="Field, Scott" userId="1af7d331-902d-4752-9987-ea455d99ec99" providerId="ADAL" clId="{63E0318D-C992-432B-A414-6F1D3EC1B7B0}" dt="2022-10-05T22:41:20.886" v="58" actId="20577"/>
        <pc:sldMkLst>
          <pc:docMk/>
          <pc:sldMk cId="759601593" sldId="919"/>
        </pc:sldMkLst>
        <pc:spChg chg="mod">
          <ac:chgData name="Field, Scott" userId="1af7d331-902d-4752-9987-ea455d99ec99" providerId="ADAL" clId="{63E0318D-C992-432B-A414-6F1D3EC1B7B0}" dt="2022-10-05T22:41:20.886" v="58" actId="20577"/>
          <ac:spMkLst>
            <pc:docMk/>
            <pc:sldMk cId="759601593" sldId="919"/>
            <ac:spMk id="3" creationId="{04ED7A38-FC07-9C38-4B63-0A92E41F35C2}"/>
          </ac:spMkLst>
        </pc:spChg>
      </pc:sldChg>
      <pc:sldChg chg="modSp mod">
        <pc:chgData name="Field, Scott" userId="1af7d331-902d-4752-9987-ea455d99ec99" providerId="ADAL" clId="{63E0318D-C992-432B-A414-6F1D3EC1B7B0}" dt="2022-10-05T22:41:38.878" v="69" actId="20577"/>
        <pc:sldMkLst>
          <pc:docMk/>
          <pc:sldMk cId="3049420160" sldId="920"/>
        </pc:sldMkLst>
        <pc:spChg chg="mod">
          <ac:chgData name="Field, Scott" userId="1af7d331-902d-4752-9987-ea455d99ec99" providerId="ADAL" clId="{63E0318D-C992-432B-A414-6F1D3EC1B7B0}" dt="2022-10-05T22:41:38.878" v="69" actId="20577"/>
          <ac:spMkLst>
            <pc:docMk/>
            <pc:sldMk cId="3049420160" sldId="920"/>
            <ac:spMk id="3" creationId="{04ED7A38-FC07-9C38-4B63-0A92E41F35C2}"/>
          </ac:spMkLst>
        </pc:spChg>
      </pc:sldChg>
      <pc:sldChg chg="addSp modSp mod ord">
        <pc:chgData name="Field, Scott" userId="1af7d331-902d-4752-9987-ea455d99ec99" providerId="ADAL" clId="{63E0318D-C992-432B-A414-6F1D3EC1B7B0}" dt="2022-10-06T21:18:26.091" v="753" actId="255"/>
        <pc:sldMkLst>
          <pc:docMk/>
          <pc:sldMk cId="2464688193" sldId="921"/>
        </pc:sldMkLst>
        <pc:spChg chg="mod">
          <ac:chgData name="Field, Scott" userId="1af7d331-902d-4752-9987-ea455d99ec99" providerId="ADAL" clId="{63E0318D-C992-432B-A414-6F1D3EC1B7B0}" dt="2022-10-06T21:18:26.091" v="753" actId="255"/>
          <ac:spMkLst>
            <pc:docMk/>
            <pc:sldMk cId="2464688193" sldId="921"/>
            <ac:spMk id="3" creationId="{FB399BE2-B13F-4942-A4EF-B9DE7279DBFB}"/>
          </ac:spMkLst>
        </pc:spChg>
        <pc:spChg chg="add mod">
          <ac:chgData name="Field, Scott" userId="1af7d331-902d-4752-9987-ea455d99ec99" providerId="ADAL" clId="{63E0318D-C992-432B-A414-6F1D3EC1B7B0}" dt="2022-10-06T21:17:50.309" v="750" actId="1076"/>
          <ac:spMkLst>
            <pc:docMk/>
            <pc:sldMk cId="2464688193" sldId="921"/>
            <ac:spMk id="4" creationId="{2A203BEE-F976-9A01-8835-7704BD3C505A}"/>
          </ac:spMkLst>
        </pc:spChg>
      </pc:sldChg>
      <pc:sldChg chg="add">
        <pc:chgData name="Field, Scott" userId="1af7d331-902d-4752-9987-ea455d99ec99" providerId="ADAL" clId="{63E0318D-C992-432B-A414-6F1D3EC1B7B0}" dt="2022-10-05T22:42:42.968" v="84" actId="2890"/>
        <pc:sldMkLst>
          <pc:docMk/>
          <pc:sldMk cId="1314715218" sldId="924"/>
        </pc:sldMkLst>
      </pc:sldChg>
      <pc:sldChg chg="add">
        <pc:chgData name="Field, Scott" userId="1af7d331-902d-4752-9987-ea455d99ec99" providerId="ADAL" clId="{63E0318D-C992-432B-A414-6F1D3EC1B7B0}" dt="2022-10-05T22:43:22.843" v="111"/>
        <pc:sldMkLst>
          <pc:docMk/>
          <pc:sldMk cId="1010954712" sldId="925"/>
        </pc:sldMkLst>
      </pc:sldChg>
      <pc:sldChg chg="add">
        <pc:chgData name="Field, Scott" userId="1af7d331-902d-4752-9987-ea455d99ec99" providerId="ADAL" clId="{63E0318D-C992-432B-A414-6F1D3EC1B7B0}" dt="2022-10-05T22:49:43.804" v="222" actId="2890"/>
        <pc:sldMkLst>
          <pc:docMk/>
          <pc:sldMk cId="3994452331" sldId="926"/>
        </pc:sldMkLst>
      </pc:sldChg>
      <pc:sldChg chg="modSp add mod">
        <pc:chgData name="Field, Scott" userId="1af7d331-902d-4752-9987-ea455d99ec99" providerId="ADAL" clId="{63E0318D-C992-432B-A414-6F1D3EC1B7B0}" dt="2022-10-06T21:27:15.273" v="919" actId="20577"/>
        <pc:sldMkLst>
          <pc:docMk/>
          <pc:sldMk cId="3783720544" sldId="927"/>
        </pc:sldMkLst>
        <pc:spChg chg="mod">
          <ac:chgData name="Field, Scott" userId="1af7d331-902d-4752-9987-ea455d99ec99" providerId="ADAL" clId="{63E0318D-C992-432B-A414-6F1D3EC1B7B0}" dt="2022-10-06T21:18:29.717" v="754" actId="403"/>
          <ac:spMkLst>
            <pc:docMk/>
            <pc:sldMk cId="3783720544" sldId="927"/>
            <ac:spMk id="3" creationId="{FB399BE2-B13F-4942-A4EF-B9DE7279DBFB}"/>
          </ac:spMkLst>
        </pc:spChg>
        <pc:spChg chg="mod">
          <ac:chgData name="Field, Scott" userId="1af7d331-902d-4752-9987-ea455d99ec99" providerId="ADAL" clId="{63E0318D-C992-432B-A414-6F1D3EC1B7B0}" dt="2022-10-06T21:27:15.273" v="919" actId="20577"/>
          <ac:spMkLst>
            <pc:docMk/>
            <pc:sldMk cId="3783720544" sldId="927"/>
            <ac:spMk id="4" creationId="{2A203BEE-F976-9A01-8835-7704BD3C505A}"/>
          </ac:spMkLst>
        </pc:spChg>
      </pc:sldChg>
      <pc:sldChg chg="addSp delSp modSp add mod">
        <pc:chgData name="Field, Scott" userId="1af7d331-902d-4752-9987-ea455d99ec99" providerId="ADAL" clId="{63E0318D-C992-432B-A414-6F1D3EC1B7B0}" dt="2022-10-06T22:01:14.916" v="1012" actId="20577"/>
        <pc:sldMkLst>
          <pc:docMk/>
          <pc:sldMk cId="2891566840" sldId="928"/>
        </pc:sldMkLst>
        <pc:spChg chg="add del mod">
          <ac:chgData name="Field, Scott" userId="1af7d331-902d-4752-9987-ea455d99ec99" providerId="ADAL" clId="{63E0318D-C992-432B-A414-6F1D3EC1B7B0}" dt="2022-10-06T22:01:14.916" v="1012" actId="20577"/>
          <ac:spMkLst>
            <pc:docMk/>
            <pc:sldMk cId="2891566840" sldId="928"/>
            <ac:spMk id="2" creationId="{BE588AD5-4310-70C4-F781-F7E343F19166}"/>
          </ac:spMkLst>
        </pc:spChg>
        <pc:spChg chg="mod">
          <ac:chgData name="Field, Scott" userId="1af7d331-902d-4752-9987-ea455d99ec99" providerId="ADAL" clId="{63E0318D-C992-432B-A414-6F1D3EC1B7B0}" dt="2022-10-06T21:18:40.778" v="761" actId="20577"/>
          <ac:spMkLst>
            <pc:docMk/>
            <pc:sldMk cId="2891566840" sldId="928"/>
            <ac:spMk id="3" creationId="{FB399BE2-B13F-4942-A4EF-B9DE7279DBFB}"/>
          </ac:spMkLst>
        </pc:spChg>
        <pc:spChg chg="del mod">
          <ac:chgData name="Field, Scott" userId="1af7d331-902d-4752-9987-ea455d99ec99" providerId="ADAL" clId="{63E0318D-C992-432B-A414-6F1D3EC1B7B0}" dt="2022-10-06T21:19:33.669" v="771"/>
          <ac:spMkLst>
            <pc:docMk/>
            <pc:sldMk cId="2891566840" sldId="928"/>
            <ac:spMk id="4" creationId="{2A203BEE-F976-9A01-8835-7704BD3C505A}"/>
          </ac:spMkLst>
        </pc:spChg>
      </pc:sldChg>
      <pc:sldChg chg="addSp modSp add mod ord">
        <pc:chgData name="Field, Scott" userId="1af7d331-902d-4752-9987-ea455d99ec99" providerId="ADAL" clId="{63E0318D-C992-432B-A414-6F1D3EC1B7B0}" dt="2022-10-06T21:22:52.268" v="867" actId="20577"/>
        <pc:sldMkLst>
          <pc:docMk/>
          <pc:sldMk cId="2281992014" sldId="929"/>
        </pc:sldMkLst>
        <pc:spChg chg="add mod">
          <ac:chgData name="Field, Scott" userId="1af7d331-902d-4752-9987-ea455d99ec99" providerId="ADAL" clId="{63E0318D-C992-432B-A414-6F1D3EC1B7B0}" dt="2022-10-06T21:22:52.268" v="867" actId="20577"/>
          <ac:spMkLst>
            <pc:docMk/>
            <pc:sldMk cId="2281992014" sldId="929"/>
            <ac:spMk id="2" creationId="{1986A845-279A-A66E-3C5B-BE9C4AA32683}"/>
          </ac:spMkLst>
        </pc:spChg>
        <pc:spChg chg="mod">
          <ac:chgData name="Field, Scott" userId="1af7d331-902d-4752-9987-ea455d99ec99" providerId="ADAL" clId="{63E0318D-C992-432B-A414-6F1D3EC1B7B0}" dt="2022-10-06T21:19:45.796" v="789" actId="20577"/>
          <ac:spMkLst>
            <pc:docMk/>
            <pc:sldMk cId="2281992014" sldId="929"/>
            <ac:spMk id="3" creationId="{FB399BE2-B13F-4942-A4EF-B9DE7279DB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woodplc.sharepoint.com/teams/HMEMDenver/Shared%20Documents/MT%20Regional%20Plans/Central%20Region/Central%20Public%20Input%20survey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charts!$AY$3:$AY$26</c:f>
              <c:strCache>
                <c:ptCount val="24"/>
                <c:pt idx="0">
                  <c:v>Electrical Power Grid Resiliency</c:v>
                </c:pt>
                <c:pt idx="1">
                  <c:v>Public Education/Awareness</c:v>
                </c:pt>
                <c:pt idx="2">
                  <c:v>Indoor/Outdoor Warning</c:v>
                </c:pt>
                <c:pt idx="3">
                  <c:v>Generators for Critical Facilities</c:v>
                </c:pt>
                <c:pt idx="4">
                  <c:v>Improve Reliability of Communication</c:v>
                </c:pt>
                <c:pt idx="5">
                  <c:v>Windbreaks &amp; Snow Fences</c:v>
                </c:pt>
                <c:pt idx="6">
                  <c:v>Wildfire Defensible Space</c:v>
                </c:pt>
                <c:pt idx="7">
                  <c:v>Public Health Incident Preparedness</c:v>
                </c:pt>
                <c:pt idx="8">
                  <c:v>Severe Weather Shelters</c:v>
                </c:pt>
                <c:pt idx="9">
                  <c:v>Critical Facilities Protection</c:v>
                </c:pt>
                <c:pt idx="10">
                  <c:v>Wildfire Fuels Treatment</c:v>
                </c:pt>
                <c:pt idx="11">
                  <c:v>Water Conservation</c:v>
                </c:pt>
                <c:pt idx="12">
                  <c:v>Evacuation Route Development</c:v>
                </c:pt>
                <c:pt idx="13">
                  <c:v>Flood Mitigation</c:v>
                </c:pt>
                <c:pt idx="14">
                  <c:v>Stormwater Drainage Improvement</c:v>
                </c:pt>
                <c:pt idx="15">
                  <c:v>Land Use Planning</c:v>
                </c:pt>
                <c:pt idx="16">
                  <c:v>Forest Health/Watershed Protection</c:v>
                </c:pt>
                <c:pt idx="17">
                  <c:v>Stream Stabilization/Restoration</c:v>
                </c:pt>
                <c:pt idx="18">
                  <c:v>Dam Safety</c:v>
                </c:pt>
                <c:pt idx="19">
                  <c:v>Education &amp; Discounts on Flood Insurance</c:v>
                </c:pt>
                <c:pt idx="20">
                  <c:v>Access to Flood Insurance </c:v>
                </c:pt>
                <c:pt idx="21">
                  <c:v>Floodprone Property Buyout</c:v>
                </c:pt>
                <c:pt idx="22">
                  <c:v>Landslide Mitigation</c:v>
                </c:pt>
                <c:pt idx="23">
                  <c:v>Rockfall Mitigation</c:v>
                </c:pt>
              </c:strCache>
            </c:strRef>
          </c:cat>
          <c:val>
            <c:numRef>
              <c:f>charts!$AX$3:$AX$26</c:f>
              <c:numCache>
                <c:formatCode>General</c:formatCode>
                <c:ptCount val="24"/>
                <c:pt idx="0">
                  <c:v>146</c:v>
                </c:pt>
                <c:pt idx="1">
                  <c:v>129</c:v>
                </c:pt>
                <c:pt idx="2">
                  <c:v>125</c:v>
                </c:pt>
                <c:pt idx="3">
                  <c:v>116</c:v>
                </c:pt>
                <c:pt idx="4">
                  <c:v>111</c:v>
                </c:pt>
                <c:pt idx="5">
                  <c:v>101</c:v>
                </c:pt>
                <c:pt idx="6">
                  <c:v>92</c:v>
                </c:pt>
                <c:pt idx="7">
                  <c:v>91</c:v>
                </c:pt>
                <c:pt idx="8">
                  <c:v>90</c:v>
                </c:pt>
                <c:pt idx="9">
                  <c:v>83</c:v>
                </c:pt>
                <c:pt idx="10">
                  <c:v>83</c:v>
                </c:pt>
                <c:pt idx="11">
                  <c:v>72</c:v>
                </c:pt>
                <c:pt idx="12">
                  <c:v>65</c:v>
                </c:pt>
                <c:pt idx="13">
                  <c:v>60</c:v>
                </c:pt>
                <c:pt idx="14">
                  <c:v>60</c:v>
                </c:pt>
                <c:pt idx="15">
                  <c:v>55</c:v>
                </c:pt>
                <c:pt idx="16">
                  <c:v>46</c:v>
                </c:pt>
                <c:pt idx="17">
                  <c:v>45</c:v>
                </c:pt>
                <c:pt idx="18">
                  <c:v>39</c:v>
                </c:pt>
                <c:pt idx="19">
                  <c:v>38</c:v>
                </c:pt>
                <c:pt idx="20">
                  <c:v>32</c:v>
                </c:pt>
                <c:pt idx="21">
                  <c:v>14</c:v>
                </c:pt>
                <c:pt idx="22">
                  <c:v>8</c:v>
                </c:pt>
                <c:pt idx="2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C4-4EBB-8F47-24913C629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05908112"/>
        <c:axId val="705908440"/>
        <c:axId val="0"/>
      </c:bar3DChart>
      <c:catAx>
        <c:axId val="70590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908440"/>
        <c:crosses val="autoZero"/>
        <c:auto val="1"/>
        <c:lblAlgn val="ctr"/>
        <c:lblOffset val="100"/>
        <c:noMultiLvlLbl val="0"/>
      </c:catAx>
      <c:valAx>
        <c:axId val="705908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90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30FD-4CA7-4FC0-848F-F4C851D6DB30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C14EE-609C-4D3E-B99F-3D2ED911D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6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412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62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748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1789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418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309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3655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87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9920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339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624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023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2707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3291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 will talk about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793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471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989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04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549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9753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2381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198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54525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F5745-C178-4DBE-A3C6-9E9F1BF7849E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14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08508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796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668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1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765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F5745-C178-4DBE-A3C6-9E9F1BF7849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51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BF639-B7D4-5010-9997-1B6916E2E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C683B-C75D-7A5D-D26B-0A6D246E32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2003A-37B4-C0AE-6C09-E89993D25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B6741-D521-4E2B-2BC2-117C5C24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316A5-7C8A-5D5B-E95D-02121537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6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2F135-3A1B-E101-631F-220603EE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F7140-5956-55F6-BF9F-CB8CC23ED8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5511-FB76-B32E-CAD4-54352E39F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0EDA6-3C0D-9EE3-7C0A-B834DF501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357CB-0E43-1B7E-21D6-2FD8B2EF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79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0D9846-6980-A2CE-0950-5FDC93FBC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7B3D3-1F5B-C2AA-F685-9431DF61E3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42BAF-10A0-1D8D-6FCE-ED18217CD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D4DC1-2344-4688-6274-1264C9922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936C-5AD0-C5AF-973A-3423105A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: Title + 1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24000" y="2"/>
            <a:ext cx="10667301" cy="475192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765175"/>
            <a:ext cx="4321173" cy="3632654"/>
          </a:xfrm>
        </p:spPr>
        <p:txBody>
          <a:bodyPr>
            <a:normAutofit/>
          </a:bodyPr>
          <a:lstStyle>
            <a:lvl1pPr>
              <a:defRPr sz="4400" b="1" i="0">
                <a:latin typeface="Montserrat" pitchFamily="2" charset="77"/>
              </a:defRPr>
            </a:lvl1pPr>
          </a:lstStyle>
          <a:p>
            <a:r>
              <a:rPr lang="en-CA" noProof="0"/>
              <a:t>Insert presentation title here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0359139-633F-4442-B5A5-290AD4DFB3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4" y="5154708"/>
            <a:ext cx="4321175" cy="938117"/>
          </a:xfrm>
          <a:prstGeom prst="rect">
            <a:avLst/>
          </a:prstGeom>
        </p:spPr>
        <p:txBody>
          <a:bodyPr lIns="90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effectLst/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F7FC2-140F-5C4E-B3D2-BC3C938B3154}"/>
              </a:ext>
            </a:extLst>
          </p:cNvPr>
          <p:cNvSpPr/>
          <p:nvPr userDrawn="1"/>
        </p:nvSpPr>
        <p:spPr>
          <a:xfrm>
            <a:off x="373380" y="863124"/>
            <a:ext cx="922020" cy="5862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latin typeface="Montserrat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D2473E2-BB66-8D4A-B76F-7CCFA18EF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13" name="Espace réservé de la date 20">
            <a:extLst>
              <a:ext uri="{FF2B5EF4-FFF2-40B4-BE49-F238E27FC236}">
                <a16:creationId xmlns:a16="http://schemas.microsoft.com/office/drawing/2014/main" id="{43A93F6F-F549-134E-9FFE-C3754475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3" y="6107593"/>
            <a:ext cx="4321175" cy="309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endParaRPr lang="en-CA" noProof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3083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: Lar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AA58CDD-DBA1-1F4E-AF8C-D5D531D32670}"/>
              </a:ext>
            </a:extLst>
          </p:cNvPr>
          <p:cNvCxnSpPr>
            <a:cxnSpLocks/>
          </p:cNvCxnSpPr>
          <p:nvPr userDrawn="1"/>
        </p:nvCxnSpPr>
        <p:spPr>
          <a:xfrm>
            <a:off x="7651011" y="-8709"/>
            <a:ext cx="0" cy="6879515"/>
          </a:xfrm>
          <a:prstGeom prst="line">
            <a:avLst/>
          </a:prstGeom>
          <a:ln w="9525">
            <a:solidFill>
              <a:schemeClr val="accent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A566A97-3CD9-5D4B-A6D7-A4E3B98CA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072640"/>
            <a:ext cx="5640394" cy="40201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section title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AAE2750-E163-6541-97D2-3C01DF1BAB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3" y="765173"/>
            <a:ext cx="5640394" cy="1133295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effectLst/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B34DC-7E7B-EC42-AF37-79054A01A4F1}"/>
              </a:ext>
            </a:extLst>
          </p:cNvPr>
          <p:cNvSpPr/>
          <p:nvPr userDrawn="1"/>
        </p:nvSpPr>
        <p:spPr>
          <a:xfrm>
            <a:off x="373380" y="765174"/>
            <a:ext cx="922020" cy="6105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latin typeface="Montserrat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B7063EF-9FEB-514A-978F-92FAD64E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55607" y="4751921"/>
            <a:ext cx="4547544" cy="21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2 Images v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D0A4D8-26FE-934D-B2CF-D19103D592A8}"/>
              </a:ext>
            </a:extLst>
          </p:cNvPr>
          <p:cNvSpPr/>
          <p:nvPr userDrawn="1"/>
        </p:nvSpPr>
        <p:spPr>
          <a:xfrm>
            <a:off x="373380" y="765174"/>
            <a:ext cx="922020" cy="60800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11903149-E037-C443-952F-3BF3D57207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2806"/>
            <a:ext cx="12192000" cy="7111387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2106079"/>
            <a:ext cx="6096000" cy="4751921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120486"/>
            <a:ext cx="4051209" cy="2818459"/>
          </a:xfrm>
        </p:spPr>
        <p:txBody>
          <a:bodyPr anchor="t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presentation title here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E8A38392-795E-D840-BD2D-E077C72164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798" y="5144015"/>
            <a:ext cx="4051236" cy="948810"/>
          </a:xfrm>
          <a:prstGeom prst="rect">
            <a:avLst/>
          </a:prstGeom>
        </p:spPr>
        <p:txBody>
          <a:bodyPr lIns="9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9" name="Espace réservé de la date 20">
            <a:extLst>
              <a:ext uri="{FF2B5EF4-FFF2-40B4-BE49-F238E27FC236}">
                <a16:creationId xmlns:a16="http://schemas.microsoft.com/office/drawing/2014/main" id="{9F04BAC4-8BE3-E347-8926-ECCBB391C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5" y="6103886"/>
            <a:ext cx="4051209" cy="312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en-CA" noProof="0" dirty="0">
                <a:latin typeface="Gentium Basic" panose="02000503060000020004" pitchFamily="2" charset="77"/>
              </a:rPr>
              <a:t>YYYY/MM/DD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53D796B8-4B7A-854B-8D56-A76217C176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60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2 Images v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1F1DD9C-09C9-3E40-AF78-19B264C71093}"/>
              </a:ext>
            </a:extLst>
          </p:cNvPr>
          <p:cNvSpPr/>
          <p:nvPr userDrawn="1"/>
        </p:nvSpPr>
        <p:spPr>
          <a:xfrm>
            <a:off x="373380" y="755014"/>
            <a:ext cx="922020" cy="6105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11903149-E037-C443-952F-3BF3D57207F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0"/>
            <a:ext cx="9144000" cy="68579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144000" y="0"/>
            <a:ext cx="3047301" cy="68579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5300" y="2106079"/>
            <a:ext cx="4608457" cy="2818459"/>
          </a:xfrm>
        </p:spPr>
        <p:txBody>
          <a:bodyPr anchor="t">
            <a:normAutofit/>
          </a:bodyPr>
          <a:lstStyle>
            <a:lvl1pPr>
              <a:defRPr sz="4400" b="1" i="0">
                <a:latin typeface="Montserrat" pitchFamily="2" charset="77"/>
              </a:defRPr>
            </a:lvl1pPr>
          </a:lstStyle>
          <a:p>
            <a:r>
              <a:rPr lang="en-CA" noProof="0"/>
              <a:t>Insert presentation title here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E5B38963-1A53-ED40-9DFA-EEE56F0A152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35300" y="5117193"/>
            <a:ext cx="4608459" cy="975632"/>
          </a:xfrm>
          <a:prstGeom prst="rect">
            <a:avLst/>
          </a:prstGeom>
        </p:spPr>
        <p:txBody>
          <a:bodyPr lIns="9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10" name="Espace réservé de la date 20">
            <a:extLst>
              <a:ext uri="{FF2B5EF4-FFF2-40B4-BE49-F238E27FC236}">
                <a16:creationId xmlns:a16="http://schemas.microsoft.com/office/drawing/2014/main" id="{71A174EB-6224-9648-9C2E-D3EE2BDA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35300" y="6092825"/>
            <a:ext cx="4608457" cy="323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en-CA" noProof="0" dirty="0"/>
              <a:t>YYYY/MM/DD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390256A0-D390-3F4F-B9DD-BE456EB7EC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98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7" grpId="0" animBg="1"/>
      <p:bldP spid="7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1 Small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096000" y="0"/>
            <a:ext cx="6096000" cy="4751921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640934"/>
            <a:ext cx="4077336" cy="4110987"/>
          </a:xfrm>
        </p:spPr>
        <p:txBody>
          <a:bodyPr anchor="b">
            <a:normAutofit/>
          </a:bodyPr>
          <a:lstStyle>
            <a:lvl1pPr>
              <a:defRPr sz="4400" b="1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presentation title here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B7FC0CEC-DE31-1840-9E32-562D52782B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4" y="5094514"/>
            <a:ext cx="4077337" cy="993049"/>
          </a:xfrm>
          <a:prstGeom prst="rect">
            <a:avLst/>
          </a:prstGeom>
        </p:spPr>
        <p:txBody>
          <a:bodyPr lIns="9000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FBA1E084-BF4D-C944-A737-062AE91551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9" name="Espace réservé de la date 20">
            <a:extLst>
              <a:ext uri="{FF2B5EF4-FFF2-40B4-BE49-F238E27FC236}">
                <a16:creationId xmlns:a16="http://schemas.microsoft.com/office/drawing/2014/main" id="{868937C7-5B09-F64A-86DC-76F11BCBA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5" y="6087563"/>
            <a:ext cx="4051209" cy="32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en-CA" noProof="0" dirty="0">
                <a:latin typeface="Gentium Basic" panose="02000503060000020004" pitchFamily="2" charset="77"/>
              </a:rPr>
              <a:t>YYYY/MM/DD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4B1A0C5-74D2-0F45-BAEC-D0BA01C068EC}"/>
              </a:ext>
            </a:extLst>
          </p:cNvPr>
          <p:cNvSpPr/>
          <p:nvPr userDrawn="1"/>
        </p:nvSpPr>
        <p:spPr>
          <a:xfrm>
            <a:off x="373380" y="0"/>
            <a:ext cx="922020" cy="6725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bg2"/>
              </a:solidFill>
              <a:latin typeface="Montserrat" pitchFamily="2" charset="77"/>
            </a:endParaRPr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597B9AFA-EAB4-7C46-BAC0-46EEB1E443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49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: Title + 1 Large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CE11DECB-288A-BE4A-A7F7-2A53FA7A6870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524000" y="2"/>
            <a:ext cx="10667301" cy="475192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82F97C3-0F67-D44A-A77C-3D685FF307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765175"/>
            <a:ext cx="4321173" cy="363265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presentation title here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A0359139-633F-4442-B5A5-290AD4DFB3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4" y="5154708"/>
            <a:ext cx="4321175" cy="938117"/>
          </a:xfrm>
          <a:prstGeom prst="rect">
            <a:avLst/>
          </a:prstGeom>
        </p:spPr>
        <p:txBody>
          <a:bodyPr lIns="90000" anchor="t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bg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EF7FC2-140F-5C4E-B3D2-BC3C938B3154}"/>
              </a:ext>
            </a:extLst>
          </p:cNvPr>
          <p:cNvSpPr/>
          <p:nvPr userDrawn="1"/>
        </p:nvSpPr>
        <p:spPr>
          <a:xfrm>
            <a:off x="373380" y="198304"/>
            <a:ext cx="922020" cy="65272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bg2"/>
              </a:solidFill>
              <a:latin typeface="Montserrat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4D2473E2-BB66-8D4A-B76F-7CCFA18EF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13" name="Espace réservé de la date 20">
            <a:extLst>
              <a:ext uri="{FF2B5EF4-FFF2-40B4-BE49-F238E27FC236}">
                <a16:creationId xmlns:a16="http://schemas.microsoft.com/office/drawing/2014/main" id="{43A93F6F-F549-134E-9FFE-C37544758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74823" y="6107593"/>
            <a:ext cx="4321175" cy="309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Gentium Basic" panose="02000503060000020004" pitchFamily="2" charset="77"/>
              </a:defRPr>
            </a:lvl1pPr>
          </a:lstStyle>
          <a:p>
            <a:r>
              <a:rPr lang="en-CA" noProof="0" dirty="0">
                <a:latin typeface="Gentium Basic" panose="02000503060000020004" pitchFamily="2" charset="77"/>
              </a:rPr>
              <a:t>YYYY/MM/DD</a:t>
            </a:r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07B73305-F654-2443-ABA1-4ACEDC68A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056" y="315724"/>
            <a:ext cx="550409" cy="26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Title + Large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623F3A4-514C-304A-A4DE-02F1748D45AB}"/>
              </a:ext>
            </a:extLst>
          </p:cNvPr>
          <p:cNvSpPr/>
          <p:nvPr userDrawn="1"/>
        </p:nvSpPr>
        <p:spPr>
          <a:xfrm>
            <a:off x="373380" y="765174"/>
            <a:ext cx="922020" cy="6105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>
              <a:latin typeface="Montserrat" pitchFamily="2" charset="77"/>
            </a:endParaRPr>
          </a:p>
        </p:txBody>
      </p:sp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773" y="0"/>
            <a:ext cx="12190227" cy="68580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/>
              <a:t>Insert hero image here</a:t>
            </a: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AD6B63E4-8A79-F64D-86FE-7775FE432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806043"/>
            <a:ext cx="7381875" cy="328678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section title here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FB4D65A-6740-5845-9334-C5E2F59022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1550126"/>
            <a:ext cx="7381875" cy="1026951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</p:spTree>
    <p:extLst>
      <p:ext uri="{BB962C8B-B14F-4D97-AF65-F5344CB8AC3E}">
        <p14:creationId xmlns:p14="http://schemas.microsoft.com/office/powerpoint/2010/main" val="903419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arge Title + Small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4" y="2086473"/>
            <a:ext cx="5868989" cy="40063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section title here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EA6F79D0-F7A8-BC46-8332-91EE99E8A7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2" y="1"/>
            <a:ext cx="3047998" cy="68580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D9E1268-4C0A-204F-A6BC-D383851F79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756466"/>
            <a:ext cx="5868988" cy="1129710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EFE905-BC4A-A14B-BBA3-5F706FFFBE4D}"/>
              </a:ext>
            </a:extLst>
          </p:cNvPr>
          <p:cNvSpPr/>
          <p:nvPr userDrawn="1"/>
        </p:nvSpPr>
        <p:spPr>
          <a:xfrm>
            <a:off x="0" y="0"/>
            <a:ext cx="1295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5F6097-2490-1746-BC5C-C0A90697343D}"/>
              </a:ext>
            </a:extLst>
          </p:cNvPr>
          <p:cNvSpPr txBox="1"/>
          <p:nvPr userDrawn="1"/>
        </p:nvSpPr>
        <p:spPr>
          <a:xfrm>
            <a:off x="3789802" y="154236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CA" sz="1000" b="0" noProof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38937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C6D9B-8670-FA92-D01F-BB5E5FB73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11E4-07E6-E7A6-686A-BF79EE9F2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7EFDF-64BF-6380-9836-4440050D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6C0D9-AA5D-FA85-C7A1-1B4B50489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FD0CB-5B69-4BDC-92D6-F304D66C3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23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: Large 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AA58CDD-DBA1-1F4E-AF8C-D5D531D32670}"/>
              </a:ext>
            </a:extLst>
          </p:cNvPr>
          <p:cNvCxnSpPr>
            <a:cxnSpLocks/>
          </p:cNvCxnSpPr>
          <p:nvPr userDrawn="1"/>
        </p:nvCxnSpPr>
        <p:spPr>
          <a:xfrm>
            <a:off x="7639860" y="-8709"/>
            <a:ext cx="0" cy="6879515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A566A97-3CD9-5D4B-A6D7-A4E3B98CA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2072640"/>
            <a:ext cx="5640394" cy="402018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section title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AAE2750-E163-6541-97D2-3C01DF1BAB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3" y="765173"/>
            <a:ext cx="5640394" cy="1133295"/>
          </a:xfrm>
          <a:prstGeom prst="rect">
            <a:avLst/>
          </a:prstGeom>
        </p:spPr>
        <p:txBody>
          <a:bodyPr lIns="9000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Insert sub-title and/or speakers here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9B34DC-7E7B-EC42-AF37-79054A01A4F1}"/>
              </a:ext>
            </a:extLst>
          </p:cNvPr>
          <p:cNvSpPr/>
          <p:nvPr userDrawn="1"/>
        </p:nvSpPr>
        <p:spPr>
          <a:xfrm>
            <a:off x="389496" y="67815"/>
            <a:ext cx="922020" cy="678267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1B7063EF-9FEB-514A-978F-92FAD64E17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4751921"/>
            <a:ext cx="4547544" cy="21060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0BDFB45-C1A3-C44B-8AFB-E9C8DAB9642E}"/>
              </a:ext>
            </a:extLst>
          </p:cNvPr>
          <p:cNvSpPr txBox="1"/>
          <p:nvPr userDrawn="1"/>
        </p:nvSpPr>
        <p:spPr>
          <a:xfrm>
            <a:off x="731520" y="37592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CA" sz="1000" b="0" noProof="0" dirty="0">
              <a:solidFill>
                <a:prstClr val="black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849306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: Title + Small Im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9E445F-746C-8841-B636-7A15F976B9AB}"/>
              </a:ext>
            </a:extLst>
          </p:cNvPr>
          <p:cNvSpPr/>
          <p:nvPr userDrawn="1"/>
        </p:nvSpPr>
        <p:spPr>
          <a:xfrm>
            <a:off x="351156" y="91440"/>
            <a:ext cx="922020" cy="66751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2386149"/>
            <a:ext cx="6938220" cy="3204754"/>
          </a:xfrm>
          <a:prstGeom prst="rect">
            <a:avLst/>
          </a:prstGeom>
        </p:spPr>
        <p:txBody>
          <a:bodyPr anchor="ctr"/>
          <a:lstStyle>
            <a:lvl1pPr>
              <a:defRPr sz="66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17" name="Sous-titre 2">
            <a:extLst>
              <a:ext uri="{FF2B5EF4-FFF2-40B4-BE49-F238E27FC236}">
                <a16:creationId xmlns:a16="http://schemas.microsoft.com/office/drawing/2014/main" id="{C2262BC5-26BA-5C4B-B872-85C8E37BF2C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74825" y="5421747"/>
            <a:ext cx="6938219" cy="671078"/>
          </a:xfrm>
          <a:prstGeom prst="rect">
            <a:avLst/>
          </a:prstGeom>
        </p:spPr>
        <p:txBody>
          <a:bodyPr lIns="90000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400" b="0" i="0" smtClean="0">
                <a:solidFill>
                  <a:schemeClr val="tx1"/>
                </a:solidFill>
                <a:effectLst/>
                <a:latin typeface="Montserra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wsp.com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7EEB1B51-22A9-C842-92A1-70D7A2290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4488" b="45876"/>
          <a:stretch/>
        </p:blipFill>
        <p:spPr>
          <a:xfrm>
            <a:off x="7644456" y="0"/>
            <a:ext cx="4547544" cy="2106079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A8D2642-4298-0B47-A918-AF6623E89299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610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9F082B38-5D0B-9B44-B9AA-68833516EBD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4538"/>
            <a:ext cx="8889208" cy="2808287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2948B4A-B3BB-C049-9101-EB92521D57FF}"/>
              </a:ext>
            </a:extLst>
          </p:cNvPr>
          <p:cNvSpPr txBox="1"/>
          <p:nvPr userDrawn="1"/>
        </p:nvSpPr>
        <p:spPr>
          <a:xfrm>
            <a:off x="3657600" y="76531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Autofit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</a:pPr>
            <a:endParaRPr lang="en-CA" sz="1000" b="0" noProof="0" dirty="0">
              <a:solidFill>
                <a:prstClr val="black"/>
              </a:solidFill>
              <a:latin typeface="Montserrat" pitchFamily="2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E7BC35F-3652-5B4B-A1FF-BF7C40A921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6" y="1233489"/>
            <a:ext cx="5868988" cy="863599"/>
          </a:xfrm>
          <a:prstGeom prst="rect">
            <a:avLst/>
          </a:prstGeom>
        </p:spPr>
        <p:txBody>
          <a:bodyPr lIns="90000" anchor="t" anchorCtr="0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A3DDE619-2B96-004D-90C1-AA1DFD18F7D3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ous-titre 2">
            <a:extLst>
              <a:ext uri="{FF2B5EF4-FFF2-40B4-BE49-F238E27FC236}">
                <a16:creationId xmlns:a16="http://schemas.microsoft.com/office/drawing/2014/main" id="{CB5E8765-9669-9544-9CD9-63BB831F87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9682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4068611" cy="8636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DE54276-F1B0-144F-B43C-0076C18566CB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B5ECB981-2C83-4445-94A1-7C94BA64E19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6126"/>
            <a:ext cx="4068607" cy="2806700"/>
          </a:xfrm>
        </p:spPr>
        <p:txBody>
          <a:bodyPr anchor="t"/>
          <a:lstStyle>
            <a:lvl1pPr marL="11113" indent="-11113">
              <a:lnSpc>
                <a:spcPct val="150000"/>
              </a:lnSpc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75F8C928-C01B-314F-A058-0D4CAC19A0D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96000" y="765176"/>
            <a:ext cx="4571999" cy="5327650"/>
          </a:xfrm>
        </p:spPr>
        <p:txBody>
          <a:bodyPr>
            <a:normAutofit/>
          </a:bodyPr>
          <a:lstStyle>
            <a:lvl1pPr marL="11113" indent="-11113">
              <a:buNone/>
              <a:tabLst/>
              <a:defRPr sz="16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ABBDD3C-3F70-CA44-83AB-3DF8A66F11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998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 Column + Small Im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8835"/>
            <a:ext cx="4317993" cy="85825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107465-DA36-9940-A5CD-7BE9F288A6E9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B8B6D72-E460-8E45-B41D-2904190EB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43815" y="774699"/>
            <a:ext cx="4548184" cy="6083301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id="{D4536752-7F81-AB4C-923E-4D75B574636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6125"/>
            <a:ext cx="4317993" cy="2806700"/>
          </a:xfrm>
        </p:spPr>
        <p:txBody>
          <a:bodyPr anchor="t"/>
          <a:lstStyle>
            <a:lvl1pPr marL="11113" indent="-11113">
              <a:lnSpc>
                <a:spcPct val="150000"/>
              </a:lnSpc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F5B8487B-77BB-AE43-8AA7-66122AAE66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30680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 Column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5868988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8107465-DA36-9940-A5CD-7BE9F288A6E9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B8B6D72-E460-8E45-B41D-2904190EB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2" y="765175"/>
            <a:ext cx="3047998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9BF21FE6-BD4D-BA40-B273-BEE5A686673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6" y="3284538"/>
            <a:ext cx="5868988" cy="2808288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8E83659B-BEDD-3441-ACE4-74D09021A5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40495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Columns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33" y="1233488"/>
            <a:ext cx="5868980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D7DDED3-1DAE-8E49-971B-21E395DCFE10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Espace réservé du contenu 5">
            <a:extLst>
              <a:ext uri="{FF2B5EF4-FFF2-40B4-BE49-F238E27FC236}">
                <a16:creationId xmlns:a16="http://schemas.microsoft.com/office/drawing/2014/main" id="{A7B7CCA2-57AA-0C45-B16A-843A62AE92F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774825" y="3284539"/>
            <a:ext cx="4250056" cy="2817056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48B7F111-0A58-2046-9EF2-BF4F50A0E9BD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92240" y="3284539"/>
            <a:ext cx="4171793" cy="2817056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2EB5BF2-FE63-5348-900B-44659AE157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92375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3 Columns +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B740-90C4-4A97-843A-E3B6F9E63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1233488"/>
            <a:ext cx="5868989" cy="8636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D497EA3-007E-B74A-AB47-FF1DAB4D0F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82837" y="3284538"/>
            <a:ext cx="2700275" cy="2806263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D7207EEA-071F-A143-8135-5970FB62E6A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35319" y="3284538"/>
            <a:ext cx="2700275" cy="2806263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FA20CD20-89EF-D64C-8B4F-E4C296865351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974355" y="3284538"/>
            <a:ext cx="2700275" cy="2806263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45A30073-0170-6B41-8EA2-FBE1A61C0C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F8EF418C-B347-FE41-8677-E954F63846F3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20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imag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406A148-0B99-C646-AFD8-59771F3A67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65175"/>
            <a:ext cx="3035300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6" y="1233488"/>
            <a:ext cx="6090684" cy="863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2512BE42-6582-0545-ABDF-161246E5770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84698" y="3298444"/>
            <a:ext cx="6083302" cy="2794382"/>
          </a:xfrm>
        </p:spPr>
        <p:txBody>
          <a:bodyPr anchor="t"/>
          <a:lstStyle>
            <a:lvl1pPr marL="11113" indent="-11113">
              <a:buNone/>
              <a:tabLst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C9423575-8BE5-2347-B766-601788C53C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78916" y="771948"/>
            <a:ext cx="90476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6522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Headsho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50C99185-297F-F544-BDE0-F5297E2BBD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000" y="765176"/>
            <a:ext cx="6119813" cy="6092824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5" name="Espace réservé du contenu 5">
            <a:extLst>
              <a:ext uri="{FF2B5EF4-FFF2-40B4-BE49-F238E27FC236}">
                <a16:creationId xmlns:a16="http://schemas.microsoft.com/office/drawing/2014/main" id="{12174365-864E-F942-92B5-A13EB52EFDF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96000" y="2349499"/>
            <a:ext cx="4572000" cy="3019669"/>
          </a:xfrm>
        </p:spPr>
        <p:txBody>
          <a:bodyPr anchor="b">
            <a:normAutofit/>
          </a:bodyPr>
          <a:lstStyle>
            <a:lvl1pPr marL="11113" indent="-11113">
              <a:buNone/>
              <a:tabLst/>
              <a:defRPr sz="2000">
                <a:solidFill>
                  <a:schemeClr val="tx2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0DC2D0-4F63-E945-9BE6-4E9EE92788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5674468"/>
            <a:ext cx="4572000" cy="418358"/>
          </a:xfrm>
        </p:spPr>
        <p:txBody>
          <a:bodyPr anchor="ctr"/>
          <a:lstStyle>
            <a:lvl1pPr>
              <a:buNone/>
              <a:defRPr b="1"/>
            </a:lvl1pPr>
          </a:lstStyle>
          <a:p>
            <a:pPr lvl="0"/>
            <a:r>
              <a:rPr lang="en-CA" noProof="0"/>
              <a:t>Firstname Lastname, Title</a:t>
            </a:r>
          </a:p>
        </p:txBody>
      </p:sp>
    </p:spTree>
    <p:extLst>
      <p:ext uri="{BB962C8B-B14F-4D97-AF65-F5344CB8AC3E}">
        <p14:creationId xmlns:p14="http://schemas.microsoft.com/office/powerpoint/2010/main" val="241678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2DD88-B147-0543-F2B9-6B5ECAC19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06ADDD-7443-35C4-E1E2-52BB0D17E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1782F-7C43-57BE-47B4-744842E80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F7B25-7880-CC0D-6A37-F9DD880E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1FD1F-D3A0-884C-D764-0DDCE5252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395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1 Projec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5868988" cy="8636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5" name="Picture Placeholder 29">
            <a:extLst>
              <a:ext uri="{FF2B5EF4-FFF2-40B4-BE49-F238E27FC236}">
                <a16:creationId xmlns:a16="http://schemas.microsoft.com/office/drawing/2014/main" id="{34BCB7B5-9FA6-B84B-A12F-F8B14EF6131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0042" y="2349500"/>
            <a:ext cx="9147958" cy="45084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7" name="Espace réservé du contenu 5">
            <a:extLst>
              <a:ext uri="{FF2B5EF4-FFF2-40B4-BE49-F238E27FC236}">
                <a16:creationId xmlns:a16="http://schemas.microsoft.com/office/drawing/2014/main" id="{4CF27FDF-3EC0-7F4D-93AC-4FB2B30A61D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30475" y="6093122"/>
            <a:ext cx="3037525" cy="764878"/>
          </a:xfrm>
          <a:solidFill>
            <a:schemeClr val="accent6"/>
          </a:soli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accent4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6" name="Sous-titre 2">
            <a:extLst>
              <a:ext uri="{FF2B5EF4-FFF2-40B4-BE49-F238E27FC236}">
                <a16:creationId xmlns:a16="http://schemas.microsoft.com/office/drawing/2014/main" id="{DEC766B4-1A98-4C42-B7AE-872FFDFF071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6366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2 Projec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89B4-2208-4808-A778-30BFDD4E6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1243879"/>
            <a:ext cx="5868989" cy="85320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3" name="Picture Placeholder 29">
            <a:extLst>
              <a:ext uri="{FF2B5EF4-FFF2-40B4-BE49-F238E27FC236}">
                <a16:creationId xmlns:a16="http://schemas.microsoft.com/office/drawing/2014/main" id="{E936F002-AF97-4ADB-9AB6-F89D9BAF62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001" y="2349500"/>
            <a:ext cx="4571999" cy="450849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A52AC3B6-48AD-CD41-93B9-0A2293E0720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2344960"/>
            <a:ext cx="4572001" cy="4513039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4BDB0F79-BF91-5045-B808-F656140C307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24759" y="6092826"/>
            <a:ext cx="3056151" cy="765174"/>
          </a:xfrm>
          <a:solidFill>
            <a:schemeClr val="accent6"/>
          </a:soli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C2D55491-F943-8B44-996B-70FC3C85A93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000" y="6092825"/>
            <a:ext cx="3060700" cy="765175"/>
          </a:xfrm>
          <a:solidFill>
            <a:schemeClr val="accent6"/>
          </a:soli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76DA00B-B344-2E43-A920-1EC4936364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2911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: Title +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BE0E538-360D-8C4A-85BD-3D05B2F83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8548" y="2276475"/>
            <a:ext cx="4567452" cy="304359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C179FEC-7028-1440-9E45-CE9874464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624548" y="765174"/>
            <a:ext cx="4567452" cy="30331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D424131-FF99-F142-8753-6D75B233E3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5667" y="1233488"/>
            <a:ext cx="5539533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40121577-953A-8B45-849A-FD6ACDD28FA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28548" y="4557600"/>
            <a:ext cx="3063433" cy="762473"/>
          </a:xfr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3B91879F-1E1F-8045-BBD6-E89FEB49018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625927" y="3033714"/>
            <a:ext cx="3037525" cy="764878"/>
          </a:xfr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1C7EF3C5-2ACB-AF4C-B017-152081F84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6548" y="3798274"/>
            <a:ext cx="4580152" cy="30597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E8848969-F0CD-6A43-9CC8-58BAB864A18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574177" y="6092826"/>
            <a:ext cx="3063433" cy="765193"/>
          </a:xfrm>
          <a:gradFill>
            <a:gsLst>
              <a:gs pos="0">
                <a:schemeClr val="bg2"/>
              </a:gs>
              <a:gs pos="50000">
                <a:schemeClr val="bg2"/>
              </a:gs>
              <a:gs pos="100000">
                <a:schemeClr val="bg1"/>
              </a:gs>
            </a:gsLst>
            <a:lin ang="2700000" scaled="1"/>
          </a:gradFill>
        </p:spPr>
        <p:txBody>
          <a:bodyPr lIns="180000" anchor="ctr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solidFill>
                  <a:schemeClr val="tx1"/>
                </a:solidFill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A632931C-B415-D146-A099-6DDD902272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42323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BE0E538-360D-8C4A-85BD-3D05B2F83A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765174"/>
            <a:ext cx="4589248" cy="6092825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4" name="Picture Placeholder 12">
            <a:extLst>
              <a:ext uri="{FF2B5EF4-FFF2-40B4-BE49-F238E27FC236}">
                <a16:creationId xmlns:a16="http://schemas.microsoft.com/office/drawing/2014/main" id="{9C179FEC-7028-1440-9E45-CE987446407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6700" y="765174"/>
            <a:ext cx="3035300" cy="60928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1C7EF3C5-2ACB-AF4C-B017-152081F845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576548" y="3789363"/>
            <a:ext cx="4580152" cy="3068637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5B39BBA5-BE95-8843-B375-2C4E47A9E8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76548" y="765176"/>
            <a:ext cx="4580152" cy="3024188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</p:spTree>
    <p:extLst>
      <p:ext uri="{BB962C8B-B14F-4D97-AF65-F5344CB8AC3E}">
        <p14:creationId xmlns:p14="http://schemas.microsoft.com/office/powerpoint/2010/main" val="11652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2" grpId="0" animBg="1"/>
      <p:bldP spid="12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Image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1773" y="765175"/>
            <a:ext cx="12190227" cy="6092826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1D6CC7-2984-514C-911A-4B996FE6D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1233489"/>
            <a:ext cx="5868988" cy="863599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237E5258-3829-DD4E-80CD-251BE61B56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7419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4 Headsh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6648CC95-3EC6-3649-B74B-9F6416E37B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4001" y="2354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profile photo 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AFAC4D-E04F-F44E-83B4-3AB06E0613D0}"/>
              </a:ext>
            </a:extLst>
          </p:cNvPr>
          <p:cNvSpPr/>
          <p:nvPr userDrawn="1"/>
        </p:nvSpPr>
        <p:spPr>
          <a:xfrm>
            <a:off x="3046195" y="2349500"/>
            <a:ext cx="3064487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19EB20-5514-A241-B8E7-2C513AB88278}"/>
              </a:ext>
            </a:extLst>
          </p:cNvPr>
          <p:cNvSpPr/>
          <p:nvPr userDrawn="1"/>
        </p:nvSpPr>
        <p:spPr>
          <a:xfrm>
            <a:off x="9148056" y="3873500"/>
            <a:ext cx="3043944" cy="152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CA" noProof="0" dirty="0">
              <a:latin typeface="Montserrat" pitchFamily="2" charset="77"/>
            </a:endParaRPr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BCB599F2-B7EC-4544-B112-069BF1494F2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48187" y="3878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profile photo here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A1537CEB-1F80-8B46-B6DC-FA377DCEE20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634869" y="3878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profile photo here</a:t>
            </a:r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89A4CC53-0492-C141-A0B4-0FA5BE0ADE3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03435" y="2354300"/>
            <a:ext cx="1518833" cy="1519200"/>
          </a:xfrm>
          <a:prstGeom prst="rect">
            <a:avLst/>
          </a:prstGeom>
          <a:gradFill>
            <a:gsLst>
              <a:gs pos="0">
                <a:schemeClr val="tx1">
                  <a:alpha val="10000"/>
                </a:schemeClr>
              </a:gs>
              <a:gs pos="100000">
                <a:schemeClr val="tx1">
                  <a:alpha val="20000"/>
                </a:schemeClr>
              </a:gs>
            </a:gsLst>
            <a:lin ang="5400000" scaled="1"/>
          </a:gra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profile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B658A07-177B-8F48-87A6-5C63642D6A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5" y="1233488"/>
            <a:ext cx="5868987" cy="86369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18" name="Espace réservé du contenu 5">
            <a:extLst>
              <a:ext uri="{FF2B5EF4-FFF2-40B4-BE49-F238E27FC236}">
                <a16:creationId xmlns:a16="http://schemas.microsoft.com/office/drawing/2014/main" id="{570399D2-015E-694D-A88D-DF0A8FDB5C2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518065" y="4052792"/>
            <a:ext cx="1516283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7C1DBE05-F4C9-1645-93D7-7FCDE1FD321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034348" y="5522776"/>
            <a:ext cx="1532672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21" name="Espace réservé du contenu 5">
            <a:extLst>
              <a:ext uri="{FF2B5EF4-FFF2-40B4-BE49-F238E27FC236}">
                <a16:creationId xmlns:a16="http://schemas.microsoft.com/office/drawing/2014/main" id="{BE7F6E9B-A101-5947-A35B-C17373133E7F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078489" y="3994917"/>
            <a:ext cx="1532672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8C8AFD70-C76C-4345-AEDD-627EC990B7C6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7629496" y="5522776"/>
            <a:ext cx="1532672" cy="517967"/>
          </a:xfrm>
        </p:spPr>
        <p:txBody>
          <a:bodyPr anchor="t"/>
          <a:lstStyle>
            <a:lvl1pPr marL="11113" indent="-11113">
              <a:lnSpc>
                <a:spcPct val="100000"/>
              </a:lnSpc>
              <a:buNone/>
              <a:tabLst/>
              <a:defRPr sz="1200" b="0" i="0"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Subtitle here</a:t>
            </a:r>
          </a:p>
        </p:txBody>
      </p:sp>
      <p:sp>
        <p:nvSpPr>
          <p:cNvPr id="15" name="Sous-titre 2">
            <a:extLst>
              <a:ext uri="{FF2B5EF4-FFF2-40B4-BE49-F238E27FC236}">
                <a16:creationId xmlns:a16="http://schemas.microsoft.com/office/drawing/2014/main" id="{754C474A-2CA1-CD42-B012-8A5E383EB30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75150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DB740-90C4-4A97-843A-E3B6F9E63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24" y="1233488"/>
            <a:ext cx="5868989" cy="86360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19B4EA-0289-4253-B23F-99F17520E512}"/>
              </a:ext>
            </a:extLst>
          </p:cNvPr>
          <p:cNvSpPr/>
          <p:nvPr userDrawn="1"/>
        </p:nvSpPr>
        <p:spPr>
          <a:xfrm>
            <a:off x="0" y="3322320"/>
            <a:ext cx="12192000" cy="3535680"/>
          </a:xfrm>
          <a:prstGeom prst="rect">
            <a:avLst/>
          </a:prstGeom>
          <a:gradFill>
            <a:gsLst>
              <a:gs pos="0">
                <a:schemeClr val="bg1"/>
              </a:gs>
              <a:gs pos="53000">
                <a:schemeClr val="bg2"/>
              </a:gs>
              <a:gs pos="98000">
                <a:schemeClr val="bg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accent4"/>
              </a:solidFill>
              <a:latin typeface="Montserrat" pitchFamily="2" charset="77"/>
            </a:endParaRPr>
          </a:p>
        </p:txBody>
      </p:sp>
      <p:sp>
        <p:nvSpPr>
          <p:cNvPr id="8" name="Espace réservé du contenu 5">
            <a:extLst>
              <a:ext uri="{FF2B5EF4-FFF2-40B4-BE49-F238E27FC236}">
                <a16:creationId xmlns:a16="http://schemas.microsoft.com/office/drawing/2014/main" id="{AD497EA3-007E-B74A-AB47-FF1DAB4D0F3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882775" y="4312800"/>
            <a:ext cx="2703176" cy="2103875"/>
          </a:xfrm>
        </p:spPr>
        <p:txBody>
          <a:bodyPr/>
          <a:lstStyle>
            <a:lvl1pPr marL="11113" indent="-11113">
              <a:buNone/>
              <a:tabLst/>
              <a:defRPr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3FFFC9CF-194D-3C45-9CE9-FFC10C9B16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77715" y="2538837"/>
            <a:ext cx="2703176" cy="1599996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63DDD7AD-3581-F946-8E5B-651A6EE24E1B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48704" y="4312800"/>
            <a:ext cx="2703176" cy="2103875"/>
          </a:xfrm>
        </p:spPr>
        <p:txBody>
          <a:bodyPr/>
          <a:lstStyle>
            <a:lvl1pPr marL="11113" indent="-11113">
              <a:buNone/>
              <a:tabLst/>
              <a:defRPr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ECCC942B-D21D-3B44-A5D1-51605583D93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943644" y="2538837"/>
            <a:ext cx="2703176" cy="1599996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9D19A2C7-43A2-6047-97B1-9E0800E3D7E7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960845" y="4312800"/>
            <a:ext cx="2703176" cy="2103875"/>
          </a:xfrm>
        </p:spPr>
        <p:txBody>
          <a:bodyPr/>
          <a:lstStyle>
            <a:lvl1pPr marL="11113" indent="-11113">
              <a:buNone/>
              <a:tabLst/>
              <a:defRPr>
                <a:latin typeface="Gentium Basic" panose="02000503060000020004" pitchFamily="2" charset="77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CA" noProof="0"/>
              <a:t>Insert slide content here</a:t>
            </a:r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86DCA958-376F-1B46-AC69-406AF76A4AD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955785" y="2538837"/>
            <a:ext cx="2703176" cy="1599996"/>
          </a:xfrm>
          <a:prstGeom prst="rect">
            <a:avLst/>
          </a:prstGeom>
          <a:noFill/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61E5A517-5D44-FD4C-8223-DA02590C17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9193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/>
      <p:bldP spid="16" grpId="1"/>
      <p:bldP spid="18" grpId="0"/>
      <p:bldP spid="18" grpId="1"/>
      <p:bldP spid="21" grpId="0"/>
      <p:bldP spid="21" grpId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1774825" y="1233487"/>
            <a:ext cx="5882207" cy="86360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015F1C8-A194-4B45-8084-FABDF69A2B4E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Sous-titre 2">
            <a:extLst>
              <a:ext uri="{FF2B5EF4-FFF2-40B4-BE49-F238E27FC236}">
                <a16:creationId xmlns:a16="http://schemas.microsoft.com/office/drawing/2014/main" id="{54B3AF97-A7EC-9B48-8589-7B0A576AE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8998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CDCD626-565A-AF4C-B3D6-0B3E954E3B13}"/>
              </a:ext>
            </a:extLst>
          </p:cNvPr>
          <p:cNvSpPr/>
          <p:nvPr userDrawn="1"/>
        </p:nvSpPr>
        <p:spPr>
          <a:xfrm>
            <a:off x="7660640" y="765175"/>
            <a:ext cx="4531360" cy="609282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noProof="0" dirty="0">
              <a:solidFill>
                <a:schemeClr val="accent2">
                  <a:lumMod val="20000"/>
                  <a:lumOff val="80000"/>
                </a:schemeClr>
              </a:solidFill>
              <a:latin typeface="Montserrat" pitchFamily="2" charset="77"/>
            </a:endParaRPr>
          </a:p>
        </p:txBody>
      </p:sp>
      <p:sp>
        <p:nvSpPr>
          <p:cNvPr id="11" name="Picture Placeholder 29">
            <a:extLst>
              <a:ext uri="{FF2B5EF4-FFF2-40B4-BE49-F238E27FC236}">
                <a16:creationId xmlns:a16="http://schemas.microsoft.com/office/drawing/2014/main" id="{64E276D9-D2E7-DF47-A087-44478F55AC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692" y="765175"/>
            <a:ext cx="3038991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3760" y="1233488"/>
            <a:ext cx="3889145" cy="18002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DA536A5A-9D42-0C45-A06D-80CC9746DC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03705" y="765175"/>
            <a:ext cx="894945" cy="233847"/>
          </a:xfrm>
          <a:prstGeom prst="rect">
            <a:avLst/>
          </a:prstGeom>
          <a:solidFill>
            <a:schemeClr val="tx1"/>
          </a:solidFill>
        </p:spPr>
        <p:txBody>
          <a:bodyPr wrap="non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13930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Custom Layout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9">
            <a:extLst>
              <a:ext uri="{FF2B5EF4-FFF2-40B4-BE49-F238E27FC236}">
                <a16:creationId xmlns:a16="http://schemas.microsoft.com/office/drawing/2014/main" id="{5406A148-0B99-C646-AFD8-59771F3A67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765175"/>
            <a:ext cx="3035300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7316" y="1233489"/>
            <a:ext cx="6090684" cy="863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C2DE2D6A-438E-084D-AA9A-B950647ABA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682265" y="765175"/>
            <a:ext cx="894945" cy="233847"/>
          </a:xfrm>
          <a:prstGeom prst="rect">
            <a:avLst/>
          </a:prstGeom>
          <a:solidFill>
            <a:schemeClr val="tx1"/>
          </a:solidFill>
        </p:spPr>
        <p:txBody>
          <a:bodyPr wrap="non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  <a:latin typeface="Gentium Basic" panose="02000503060000020004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46955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7FD7C-FEF4-CE7C-C437-5570966DC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EE2D7-5C64-FFF0-3491-74B10969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A07D8-58B9-2359-2196-4334D26A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16045-05A1-47BC-E5E4-F0DDA74C0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D820C-7DBD-89DF-D098-E15330C5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AC674-90BB-A4A4-C2C8-44ED235B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83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5" y="1233487"/>
            <a:ext cx="5868988" cy="8636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8" name="Picture Placeholder 29">
            <a:extLst>
              <a:ext uri="{FF2B5EF4-FFF2-40B4-BE49-F238E27FC236}">
                <a16:creationId xmlns:a16="http://schemas.microsoft.com/office/drawing/2014/main" id="{FB8B6D72-E460-8E45-B41D-2904190EB2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2" y="765175"/>
            <a:ext cx="3047998" cy="6092825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5B06523-39CC-E64E-B058-016AF29B4BF6}"/>
              </a:ext>
            </a:extLst>
          </p:cNvPr>
          <p:cNvCxnSpPr/>
          <p:nvPr userDrawn="1"/>
        </p:nvCxnSpPr>
        <p:spPr>
          <a:xfrm>
            <a:off x="1524000" y="0"/>
            <a:ext cx="0" cy="685800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Sous-titre 2">
            <a:extLst>
              <a:ext uri="{FF2B5EF4-FFF2-40B4-BE49-F238E27FC236}">
                <a16:creationId xmlns:a16="http://schemas.microsoft.com/office/drawing/2014/main" id="{1E28A635-F6DC-EC44-8B18-CD818FC342B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36161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9">
            <a:extLst>
              <a:ext uri="{FF2B5EF4-FFF2-40B4-BE49-F238E27FC236}">
                <a16:creationId xmlns:a16="http://schemas.microsoft.com/office/drawing/2014/main" id="{50C99185-297F-F544-BDE0-F5297E2BBD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950" y="2743199"/>
            <a:ext cx="6085049" cy="4114800"/>
          </a:xfrm>
          <a:prstGeom prst="rect">
            <a:avLst/>
          </a:prstGeom>
          <a:gradFill>
            <a:gsLst>
              <a:gs pos="0">
                <a:schemeClr val="tx1">
                  <a:alpha val="20000"/>
                </a:schemeClr>
              </a:gs>
              <a:gs pos="98000">
                <a:schemeClr val="tx1">
                  <a:alpha val="5000"/>
                </a:schemeClr>
              </a:gs>
            </a:gsLst>
            <a:lin ang="5400000" scaled="1"/>
          </a:gradFill>
          <a:ln>
            <a:noFill/>
          </a:ln>
        </p:spPr>
        <p:txBody>
          <a:bodyPr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pPr lvl="0"/>
            <a:r>
              <a:rPr lang="en-CA" noProof="0" dirty="0"/>
              <a:t>Insert hero image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4824" y="1233487"/>
            <a:ext cx="5868989" cy="863601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r>
              <a:rPr lang="en-CA" noProof="0"/>
              <a:t>Insert slide title here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B3C3DBBA-8555-CC41-A914-1CFA6CC36D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86680" y="765567"/>
            <a:ext cx="911601" cy="233847"/>
          </a:xfrm>
          <a:prstGeom prst="rect">
            <a:avLst/>
          </a:prstGeom>
          <a:solidFill>
            <a:schemeClr val="tx1"/>
          </a:solidFill>
        </p:spPr>
        <p:txBody>
          <a:bodyPr wrap="square" lIns="90000" anchor="ctr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TIXGeneral-Regular" pitchFamily="2" charset="2"/>
              <a:buNone/>
              <a:tabLst/>
              <a:defRPr lang="fr-CA" sz="1000" b="0" i="0" smtClean="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noProof="0"/>
              <a:t>Section name</a:t>
            </a:r>
          </a:p>
        </p:txBody>
      </p:sp>
    </p:spTree>
    <p:extLst>
      <p:ext uri="{BB962C8B-B14F-4D97-AF65-F5344CB8AC3E}">
        <p14:creationId xmlns:p14="http://schemas.microsoft.com/office/powerpoint/2010/main" val="222618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3" y="295938"/>
            <a:ext cx="10945216" cy="6102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0" spc="0" baseline="0">
                <a:solidFill>
                  <a:srgbClr val="1A344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2pPr>
            <a:lvl3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3pPr>
            <a:lvl4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4pPr>
            <a:lvl5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Slide title (Segoe UI 28pt)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902" y="1004457"/>
            <a:ext cx="11005820" cy="0"/>
          </a:xfrm>
          <a:prstGeom prst="line">
            <a:avLst/>
          </a:prstGeom>
          <a:ln w="6350">
            <a:solidFill>
              <a:srgbClr val="233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2820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4CB4BF0-439B-4C1A-88DF-CCE2C842D1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1" y="540001"/>
            <a:ext cx="11123362" cy="4985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Insert slide title</a:t>
            </a:r>
          </a:p>
        </p:txBody>
      </p:sp>
      <p:sp>
        <p:nvSpPr>
          <p:cNvPr id="11" name="Footer Placeholder 35">
            <a:extLst>
              <a:ext uri="{FF2B5EF4-FFF2-40B4-BE49-F238E27FC236}">
                <a16:creationId xmlns:a16="http://schemas.microsoft.com/office/drawing/2014/main" id="{F35A291F-0073-43DC-A7E8-F7B890CE5F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1338" y="6356351"/>
            <a:ext cx="4824000" cy="1548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Wyoming Region 5 HMP Update - Meeting #3 Mitigation Strategy 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FE688DF-0E77-43BB-9F23-7B2730311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0001" y="6356351"/>
            <a:ext cx="1055439" cy="15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EB2E137-973A-46DC-BB4E-688C661ACB6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3DB6232-1B3A-4AC0-BD90-520E27E8C3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9750" y="1259999"/>
            <a:ext cx="11123613" cy="4680000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 (Segoe 24pt)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2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126317"/>
            <a:ext cx="10972800" cy="4935217"/>
          </a:xfrm>
        </p:spPr>
        <p:txBody>
          <a:bodyPr lIns="0" rIns="0"/>
          <a:lstStyle>
            <a:lvl1pPr>
              <a:defRPr sz="24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>
              <a:defRPr sz="24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>
              <a:defRPr sz="2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>
              <a:defRPr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>
              <a:defRPr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 (Segoe UI 24pt)</a:t>
            </a:r>
          </a:p>
          <a:p>
            <a:pPr lvl="1"/>
            <a:r>
              <a:rPr lang="en-US"/>
              <a:t>Second level (Segoe UI 24pt)</a:t>
            </a:r>
          </a:p>
          <a:p>
            <a:pPr lvl="2"/>
            <a:r>
              <a:rPr lang="en-US"/>
              <a:t>Third level (Segoe UI 22pt)</a:t>
            </a:r>
          </a:p>
          <a:p>
            <a:pPr lvl="3"/>
            <a:r>
              <a:rPr lang="en-US"/>
              <a:t>Fourth level (Segoe UI 20pt)</a:t>
            </a:r>
          </a:p>
          <a:p>
            <a:pPr lvl="4"/>
            <a:r>
              <a:rPr lang="en-US"/>
              <a:t>Fifth level (Segoe UI 20pt)</a:t>
            </a:r>
            <a:endParaRPr lang="en-GB"/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23393" y="295938"/>
            <a:ext cx="10945216" cy="61025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2800" b="0" spc="0" baseline="0">
                <a:solidFill>
                  <a:srgbClr val="1A3441"/>
                </a:solidFill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2pPr>
            <a:lvl3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3pPr>
            <a:lvl4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4pPr>
            <a:lvl5pPr>
              <a:defRPr sz="3600" spc="40" baseline="0">
                <a:solidFill>
                  <a:srgbClr val="384D9B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Slide title (Segoe UI 28pt)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96902" y="1004457"/>
            <a:ext cx="11005820" cy="0"/>
          </a:xfrm>
          <a:prstGeom prst="line">
            <a:avLst/>
          </a:prstGeom>
          <a:ln w="6350">
            <a:solidFill>
              <a:srgbClr val="2338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02067" y="6335890"/>
            <a:ext cx="680636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-100" baseline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B3120AC-0FB0-4B1F-9EA2-DF78B8AED3C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Date Placeholder 1"/>
          <p:cNvSpPr>
            <a:spLocks noGrp="1"/>
          </p:cNvSpPr>
          <p:nvPr>
            <p:ph type="dt" sz="half" idx="2"/>
          </p:nvPr>
        </p:nvSpPr>
        <p:spPr>
          <a:xfrm>
            <a:off x="1282703" y="6335890"/>
            <a:ext cx="1790699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73401" y="6335890"/>
            <a:ext cx="7353300" cy="253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pc="0" baseline="0">
                <a:solidFill>
                  <a:schemeClr val="bg1">
                    <a:lumMod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Denver HMP Update - Meeting #4 Mitigation Action Workshop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36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ED105-EFE8-AF06-8B74-BAE1DF22E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A290F-E64F-1126-1FD5-574DC2C74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81FEFC-F472-9200-EF7F-76C525175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DBE764-0258-53F4-4E1B-187467E30B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D30063-E009-391E-1511-90712071F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8E3A13-DA9A-85B4-B9C7-36AB2EBDA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8EDA8E-F279-DC30-1842-06BFC4B2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22ABD-1C40-66E8-5529-D387110EA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5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E8E4-E640-8737-76B4-4DFE3CB9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11FE26-A28C-AB1E-3AD7-D7195954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1CC74-E03D-A631-E57E-2A9F3EC77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C70706-F995-0F82-CF28-5AEC698CC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CF4DA-E2A9-8E05-91B3-92AAB3EB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CF3D40-66CF-7931-3A2E-BABA8E672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DCD36-62A8-72AD-F5A3-59369D3F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50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13BC-C2F8-3CAC-51BE-6415591C6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8A82F-3036-5501-F398-44F2A446F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A2496-02CE-4054-4A62-743F0EA7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67757-0637-53E0-2B7A-678D3268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9A67D-5FDF-E0FD-AFD3-55A817DC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98458-6BD7-8083-ACCE-EE0261E9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94919-78DD-493D-FE4C-318084ABF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8F831E-2B59-D727-FE50-37AB2D5AD1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58E175-AD14-767D-9140-61A97C9EB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BDF2B-BBD6-F023-368C-962F6169C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875F5-6E32-3758-096F-B3D6044F6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963CE-69CF-75F4-E6DC-E6BDE5F8C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21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29194A-A144-23F9-BBEF-5F6CB55A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84A6E2-9804-A36B-869B-022FC0885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AF5F9-C3EE-E993-01F3-3EE980763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82BCC-F3A6-4D31-97CC-D1CCAA8C202C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87846-1122-4B1B-6E32-A800E33D2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58CB-BC8D-4CC9-5CAF-C4304191C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376B7-21AB-46D7-8C26-D36DC2CD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C13E0C-12F8-8F45-B3D6-F0C1BA8D9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368" y="1233489"/>
            <a:ext cx="9559723" cy="863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CA" noProof="0" dirty="0"/>
              <a:t>Click here to modify master title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55D721-CAFD-DD40-BD9A-E933EDE2B1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5367" y="2351314"/>
            <a:ext cx="9559724" cy="3741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/>
              <a:t>Click here to modify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E4725CB0-4EBD-3C4E-BBC7-74B5ED9CC839}"/>
              </a:ext>
            </a:extLst>
          </p:cNvPr>
          <p:cNvSpPr txBox="1">
            <a:spLocks/>
          </p:cNvSpPr>
          <p:nvPr userDrawn="1"/>
        </p:nvSpPr>
        <p:spPr>
          <a:xfrm>
            <a:off x="0" y="6310313"/>
            <a:ext cx="15200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rgbClr val="FF4337"/>
                </a:solidFill>
                <a:latin typeface="Montserrat" charset="0"/>
                <a:ea typeface="Montserrat" charset="0"/>
                <a:cs typeface="Montserrat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326D77-2960-1A4A-B5CA-B95B3484A035}" type="slidenum">
              <a:rPr kumimoji="0" lang="en-CA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tserrat" pitchFamily="2" charset="77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tserrat" pitchFamily="2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294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3" r:id="rId30"/>
    <p:sldLayoutId id="2147483694" r:id="rId3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Montserrat" pitchFamily="2" charset="77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SzPct val="60000"/>
        <a:buFontTx/>
        <a:buNone/>
        <a:defRPr sz="160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2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0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0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SzPct val="60000"/>
        <a:buFontTx/>
        <a:buNone/>
        <a:defRPr sz="1000" b="0" i="0" kern="1200">
          <a:solidFill>
            <a:schemeClr val="tx1"/>
          </a:solidFill>
          <a:latin typeface="Gentium Basic" panose="02000503060000020004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orient="horz" pos="482">
          <p15:clr>
            <a:srgbClr val="F26B43"/>
          </p15:clr>
        </p15:guide>
        <p15:guide id="7" orient="horz" pos="3838">
          <p15:clr>
            <a:srgbClr val="F26B43"/>
          </p15:clr>
        </p15:guide>
        <p15:guide id="8" pos="3840">
          <p15:clr>
            <a:srgbClr val="F26B43"/>
          </p15:clr>
        </p15:guide>
        <p15:guide id="9" pos="4815">
          <p15:clr>
            <a:srgbClr val="F26B43"/>
          </p15:clr>
        </p15:guide>
        <p15:guide id="10" pos="5768">
          <p15:clr>
            <a:srgbClr val="F26B43"/>
          </p15:clr>
        </p15:guide>
        <p15:guide id="11" pos="6720">
          <p15:clr>
            <a:srgbClr val="F26B43"/>
          </p15:clr>
        </p15:guide>
        <p15:guide id="12" pos="2887">
          <p15:clr>
            <a:srgbClr val="F26B43"/>
          </p15:clr>
        </p15:guide>
        <p15:guide id="13" pos="1912">
          <p15:clr>
            <a:srgbClr val="F26B43"/>
          </p15:clr>
        </p15:guide>
        <p15:guide id="14" pos="960">
          <p15:clr>
            <a:srgbClr val="F26B43"/>
          </p15:clr>
        </p15:guide>
        <p15:guide id="15" pos="1118">
          <p15:clr>
            <a:srgbClr val="F26B43"/>
          </p15:clr>
        </p15:guide>
        <p15:guide id="16" pos="1186">
          <p15:clr>
            <a:srgbClr val="F26B43"/>
          </p15:clr>
        </p15:guide>
        <p15:guide id="17" orient="horz" pos="777">
          <p15:clr>
            <a:srgbClr val="F26B43"/>
          </p15:clr>
        </p15:guide>
        <p15:guide id="18" orient="horz" pos="4042">
          <p15:clr>
            <a:srgbClr val="F26B43"/>
          </p15:clr>
        </p15:guide>
        <p15:guide id="19" orient="horz" pos="1321">
          <p15:clr>
            <a:srgbClr val="F26B43"/>
          </p15:clr>
        </p15:guide>
        <p15:guide id="20" orient="horz" pos="1480">
          <p15:clr>
            <a:srgbClr val="F26B43"/>
          </p15:clr>
        </p15:guide>
        <p15:guide id="21" orient="horz" pos="1911">
          <p15:clr>
            <a:srgbClr val="F26B43"/>
          </p15:clr>
        </p15:guide>
        <p15:guide id="22" orient="horz" pos="206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fema.gov/sites/default/files/2020-08/fema_mitigation-action-portfolio-support-document_08-01-2020_0.pdf" TargetMode="External"/><Relationship Id="rId1" Type="http://schemas.openxmlformats.org/officeDocument/2006/relationships/slideLayout" Target="../slideLayouts/slideLayout4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SPglobal/" TargetMode="External"/><Relationship Id="rId13" Type="http://schemas.openxmlformats.org/officeDocument/2006/relationships/image" Target="../media/image42.svg"/><Relationship Id="rId18" Type="http://schemas.openxmlformats.org/officeDocument/2006/relationships/hyperlink" Target="mailto:Jeff.brislawn@woodplc.com" TargetMode="External"/><Relationship Id="rId3" Type="http://schemas.openxmlformats.org/officeDocument/2006/relationships/image" Target="../media/image35.pn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17" Type="http://schemas.openxmlformats.org/officeDocument/2006/relationships/hyperlink" Target="mailto:Scott.field@woodplc.com" TargetMode="External"/><Relationship Id="rId2" Type="http://schemas.openxmlformats.org/officeDocument/2006/relationships/hyperlink" Target="http://www.linkedin.com/company/WSP" TargetMode="External"/><Relationship Id="rId16" Type="http://schemas.openxmlformats.org/officeDocument/2006/relationships/image" Target="../media/image44.sv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11" Type="http://schemas.openxmlformats.org/officeDocument/2006/relationships/hyperlink" Target="https://www.instagram.com/wspglobal/" TargetMode="External"/><Relationship Id="rId5" Type="http://schemas.openxmlformats.org/officeDocument/2006/relationships/hyperlink" Target="https://twitter.com/wsp" TargetMode="External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19" Type="http://schemas.openxmlformats.org/officeDocument/2006/relationships/hyperlink" Target="mailto:Hannah.Shultz@mt.gov" TargetMode="External"/><Relationship Id="rId4" Type="http://schemas.openxmlformats.org/officeDocument/2006/relationships/image" Target="../media/image36.svg"/><Relationship Id="rId9" Type="http://schemas.openxmlformats.org/officeDocument/2006/relationships/image" Target="../media/image39.png"/><Relationship Id="rId14" Type="http://schemas.openxmlformats.org/officeDocument/2006/relationships/hyperlink" Target="https://www.youtube.com/c/WSPGloba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5">
            <a:extLst>
              <a:ext uri="{FF2B5EF4-FFF2-40B4-BE49-F238E27FC236}">
                <a16:creationId xmlns:a16="http://schemas.microsoft.com/office/drawing/2014/main" id="{964545D6-04FD-2FC9-EC28-89C9A7B68D9B}"/>
              </a:ext>
            </a:extLst>
          </p:cNvPr>
          <p:cNvSpPr txBox="1">
            <a:spLocks/>
          </p:cNvSpPr>
          <p:nvPr/>
        </p:nvSpPr>
        <p:spPr>
          <a:xfrm>
            <a:off x="539753" y="4428000"/>
            <a:ext cx="6138138" cy="110799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60000"/>
              <a:buFontTx/>
              <a:buNone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Hazard Mitigation Planning Team –</a:t>
            </a:r>
          </a:p>
          <a:p>
            <a:r>
              <a:rPr lang="en-GB" dirty="0"/>
              <a:t>Meeting #3 – Mitigation Strategy</a:t>
            </a:r>
            <a:endParaRPr lang="en-US" dirty="0"/>
          </a:p>
        </p:txBody>
      </p:sp>
      <p:sp>
        <p:nvSpPr>
          <p:cNvPr id="6" name="Text Placeholder 40">
            <a:extLst>
              <a:ext uri="{FF2B5EF4-FFF2-40B4-BE49-F238E27FC236}">
                <a16:creationId xmlns:a16="http://schemas.microsoft.com/office/drawing/2014/main" id="{B5098E02-1A66-6B92-CFE8-E24C2D6A7476}"/>
              </a:ext>
            </a:extLst>
          </p:cNvPr>
          <p:cNvSpPr txBox="1">
            <a:spLocks/>
          </p:cNvSpPr>
          <p:nvPr/>
        </p:nvSpPr>
        <p:spPr>
          <a:xfrm>
            <a:off x="539753" y="5400001"/>
            <a:ext cx="5556247" cy="2769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60000"/>
              <a:buFontTx/>
              <a:buNone/>
              <a:defRPr sz="140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October 11-13, 2022 – 10:00 AM – 3:00 PM</a:t>
            </a:r>
            <a:endParaRPr lang="en-US" dirty="0"/>
          </a:p>
        </p:txBody>
      </p:sp>
      <p:sp>
        <p:nvSpPr>
          <p:cNvPr id="9" name="Title 34">
            <a:extLst>
              <a:ext uri="{FF2B5EF4-FFF2-40B4-BE49-F238E27FC236}">
                <a16:creationId xmlns:a16="http://schemas.microsoft.com/office/drawing/2014/main" id="{4A4596A0-A3F1-CCB3-9C11-7B3E34531B5F}"/>
              </a:ext>
            </a:extLst>
          </p:cNvPr>
          <p:cNvSpPr txBox="1">
            <a:spLocks/>
          </p:cNvSpPr>
          <p:nvPr/>
        </p:nvSpPr>
        <p:spPr>
          <a:xfrm>
            <a:off x="539753" y="2847251"/>
            <a:ext cx="6784593" cy="94596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marR="0" indent="0" algn="l" defTabSz="1218956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State of Montana Central Region Hazard Mitigation Plan</a:t>
            </a:r>
            <a:endParaRPr lang="en-US" sz="3600" dirty="0"/>
          </a:p>
        </p:txBody>
      </p:sp>
      <p:pic>
        <p:nvPicPr>
          <p:cNvPr id="8" name="Picture 2" descr="Montana Disaster and Emergency Services">
            <a:extLst>
              <a:ext uri="{FF2B5EF4-FFF2-40B4-BE49-F238E27FC236}">
                <a16:creationId xmlns:a16="http://schemas.microsoft.com/office/drawing/2014/main" id="{D28CB155-FDBE-6D52-45AF-3F0D3755D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27" y="195171"/>
            <a:ext cx="2114550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1A269F4B-3025-EE6B-6813-990551FB5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" t="5477" r="4066" b="5238"/>
          <a:stretch/>
        </p:blipFill>
        <p:spPr>
          <a:xfrm>
            <a:off x="6417128" y="0"/>
            <a:ext cx="5774871" cy="43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F4A26313-DA50-4321-A109-193D1027B1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330035" y="1302571"/>
            <a:ext cx="1545769" cy="401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►</a:t>
            </a:r>
            <a:r>
              <a:rPr lang="en-US" altLang="en-US" sz="2400" dirty="0">
                <a:solidFill>
                  <a:srgbClr val="5F2167"/>
                </a:solidFill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5F216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404040"/>
                </a:solidFill>
                <a:latin typeface="+mj-lt"/>
              </a:rPr>
              <a:t>Alter</a:t>
            </a:r>
          </a:p>
          <a:p>
            <a:pPr inden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►</a:t>
            </a:r>
            <a:r>
              <a:rPr lang="en-US" altLang="en-US" sz="2400" dirty="0">
                <a:solidFill>
                  <a:srgbClr val="5F2167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404040"/>
                </a:solidFill>
                <a:latin typeface="+mj-lt"/>
              </a:rPr>
              <a:t>Avert</a:t>
            </a:r>
          </a:p>
          <a:p>
            <a:pPr inden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►</a:t>
            </a:r>
            <a:r>
              <a:rPr lang="en-US" altLang="en-US" sz="2400" dirty="0">
                <a:solidFill>
                  <a:srgbClr val="5F2167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404040"/>
                </a:solidFill>
                <a:latin typeface="+mj-lt"/>
              </a:rPr>
              <a:t>Adapt</a:t>
            </a:r>
          </a:p>
          <a:p>
            <a:pPr indent="0">
              <a:lnSpc>
                <a:spcPct val="200000"/>
              </a:lnSpc>
              <a:spcBef>
                <a:spcPct val="20000"/>
              </a:spcBef>
              <a:buClr>
                <a:schemeClr val="accent1"/>
              </a:buClr>
              <a:buNone/>
            </a:pPr>
            <a:r>
              <a:rPr lang="en-US" altLang="en-US" sz="24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►</a:t>
            </a:r>
            <a:r>
              <a:rPr lang="en-US" altLang="en-US" sz="2400" dirty="0">
                <a:solidFill>
                  <a:srgbClr val="5F2167"/>
                </a:solidFill>
                <a:latin typeface="+mj-lt"/>
                <a:cs typeface="Arial" panose="020B0604020202020204" pitchFamily="34" charset="0"/>
              </a:rPr>
              <a:t>  </a:t>
            </a:r>
            <a:r>
              <a:rPr lang="en-US" altLang="en-US" sz="2400" dirty="0">
                <a:solidFill>
                  <a:srgbClr val="404040"/>
                </a:solidFill>
                <a:latin typeface="+mj-lt"/>
              </a:rPr>
              <a:t>Avoid</a:t>
            </a:r>
          </a:p>
        </p:txBody>
      </p:sp>
      <p:pic>
        <p:nvPicPr>
          <p:cNvPr id="8" name="Picture 7" descr="prescribed burn">
            <a:extLst>
              <a:ext uri="{FF2B5EF4-FFF2-40B4-BE49-F238E27FC236}">
                <a16:creationId xmlns:a16="http://schemas.microsoft.com/office/drawing/2014/main" id="{AF9BAC6D-0E23-42E1-A766-7953F0917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59518" y="1527092"/>
            <a:ext cx="2272966" cy="2256626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F8F50E-F9C1-4FFD-A380-5323033AE7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288" y="1571100"/>
            <a:ext cx="2939656" cy="221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Wildland Fire Cdes">
            <a:extLst>
              <a:ext uri="{FF2B5EF4-FFF2-40B4-BE49-F238E27FC236}">
                <a16:creationId xmlns:a16="http://schemas.microsoft.com/office/drawing/2014/main" id="{8580BF9C-685E-4331-AAC4-BCA71E9F0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9518" y="3730853"/>
            <a:ext cx="2711198" cy="1966844"/>
          </a:xfrm>
          <a:prstGeom prst="rect">
            <a:avLst/>
          </a:prstGeom>
          <a:effectLst>
            <a:softEdge rad="112500"/>
          </a:effectLst>
        </p:spPr>
      </p:pic>
      <p:pic>
        <p:nvPicPr>
          <p:cNvPr id="11" name="Picture 10" descr="vc-hsmov">
            <a:extLst>
              <a:ext uri="{FF2B5EF4-FFF2-40B4-BE49-F238E27FC236}">
                <a16:creationId xmlns:a16="http://schemas.microsoft.com/office/drawing/2014/main" id="{5532604A-1201-47B7-B72C-25930FB9B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7598821" y="3730853"/>
            <a:ext cx="2533013" cy="1923582"/>
          </a:xfrm>
          <a:prstGeom prst="rect">
            <a:avLst/>
          </a:prstGeom>
          <a:effectLst>
            <a:softEdge rad="112500"/>
          </a:effec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363356A-7845-4E25-B807-9CA23C71D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204" y="265145"/>
            <a:ext cx="8208912" cy="696027"/>
          </a:xfrm>
        </p:spPr>
        <p:txBody>
          <a:bodyPr/>
          <a:lstStyle/>
          <a:p>
            <a:r>
              <a:rPr lang="en-GB" b="1" dirty="0"/>
              <a:t>Review Mitigation Alternatives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452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6773" y="1192237"/>
            <a:ext cx="4914353" cy="4473525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US" altLang="en-US" sz="280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►</a:t>
            </a:r>
            <a:r>
              <a:rPr lang="en-US" altLang="en-US" sz="2800" dirty="0">
                <a:solidFill>
                  <a:srgbClr val="5F2167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Alter</a:t>
            </a: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 the Hazard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Prescribed burns or fuels </a:t>
            </a:r>
            <a:r>
              <a:rPr lang="en-US" altLang="en-US" dirty="0">
                <a:latin typeface="+mj-lt"/>
              </a:rPr>
              <a:t>management </a:t>
            </a:r>
            <a:r>
              <a:rPr lang="en-US" altLang="en-US" dirty="0">
                <a:solidFill>
                  <a:srgbClr val="404040"/>
                </a:solidFill>
                <a:latin typeface="+mj-lt"/>
              </a:rPr>
              <a:t>to reduce wildfire intensity and severity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Draining lakes behind weakened dams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2">
            <a:extLst>
              <a:ext uri="{FF2B5EF4-FFF2-40B4-BE49-F238E27FC236}">
                <a16:creationId xmlns:a16="http://schemas.microsoft.com/office/drawing/2014/main" id="{C61C04F6-3FA6-46DE-9725-5EB3086C8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8166" y="1320432"/>
            <a:ext cx="3583816" cy="270869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5121327-BCE2-4379-9E87-BD7F0696F3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700" y="232600"/>
            <a:ext cx="8208912" cy="696027"/>
          </a:xfrm>
        </p:spPr>
        <p:txBody>
          <a:bodyPr/>
          <a:lstStyle/>
          <a:p>
            <a:br>
              <a:rPr lang="en-GB" dirty="0"/>
            </a:br>
            <a:r>
              <a:rPr lang="en-GB" b="1" dirty="0"/>
              <a:t>Review Mitigation Alternatives</a:t>
            </a:r>
            <a:endParaRPr lang="en-US" dirty="0">
              <a:solidFill>
                <a:srgbClr val="884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32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968" y="1154545"/>
            <a:ext cx="4914353" cy="4473525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►</a:t>
            </a:r>
            <a:r>
              <a:rPr lang="en-US" altLang="en-US" sz="2800" dirty="0">
                <a:solidFill>
                  <a:srgbClr val="5F2167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Avert</a:t>
            </a: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 the Hazard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Floodwalls and gates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Debris Nets and Basins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Drainage improvements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Channels and culverts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Firebreaks</a:t>
            </a:r>
            <a:endParaRPr lang="en-US" altLang="en-US" dirty="0">
              <a:solidFill>
                <a:srgbClr val="404040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42E8CB5-17A3-452C-9055-B489E26A1B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44" y="266292"/>
            <a:ext cx="8208912" cy="696027"/>
          </a:xfrm>
        </p:spPr>
        <p:txBody>
          <a:bodyPr/>
          <a:lstStyle/>
          <a:p>
            <a:r>
              <a:rPr lang="en-GB" b="1" dirty="0"/>
              <a:t>Review Mitigation Alternatives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667C46-DD3C-9E01-6D0D-9E5086734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930" y="3593747"/>
            <a:ext cx="3714650" cy="28723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EDEA31-1FD5-6B89-9F4A-41016B667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9856" y="549856"/>
            <a:ext cx="3206774" cy="2286198"/>
          </a:xfrm>
          <a:prstGeom prst="rect">
            <a:avLst/>
          </a:prstGeom>
          <a:effectLst/>
        </p:spPr>
      </p:pic>
      <p:pic>
        <p:nvPicPr>
          <p:cNvPr id="1026" name="Picture 2" descr="4. Firebreaks and Shaded Fuelbreaks">
            <a:extLst>
              <a:ext uri="{FF2B5EF4-FFF2-40B4-BE49-F238E27FC236}">
                <a16:creationId xmlns:a16="http://schemas.microsoft.com/office/drawing/2014/main" id="{9E72B710-60D4-AD2A-E5E8-E27C228FF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01" y="1154545"/>
            <a:ext cx="4016322" cy="257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21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147" y="1293831"/>
            <a:ext cx="4914353" cy="4473525"/>
          </a:xfrm>
        </p:spPr>
        <p:txBody>
          <a:bodyPr>
            <a:normAutofit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►</a:t>
            </a:r>
            <a:r>
              <a:rPr lang="en-US" altLang="en-US" sz="1800" dirty="0">
                <a:solidFill>
                  <a:srgbClr val="5F2167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Avoid</a:t>
            </a:r>
            <a:r>
              <a:rPr lang="en-US" altLang="en-US" sz="2800" dirty="0">
                <a:solidFill>
                  <a:srgbClr val="404040"/>
                </a:solidFill>
                <a:latin typeface="+mj-lt"/>
              </a:rPr>
              <a:t> the Hazard</a:t>
            </a:r>
            <a:endParaRPr lang="en-US" altLang="en-US" sz="3200" dirty="0">
              <a:solidFill>
                <a:srgbClr val="404040"/>
              </a:solidFill>
              <a:latin typeface="+mj-lt"/>
            </a:endParaRP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Acquisition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Relocation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Open space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Land use designation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Natural system protection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404040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 descr="vc-hsmov">
            <a:extLst>
              <a:ext uri="{FF2B5EF4-FFF2-40B4-BE49-F238E27FC236}">
                <a16:creationId xmlns:a16="http://schemas.microsoft.com/office/drawing/2014/main" id="{92C7C51F-6A54-4F6A-BFE4-B1381B74A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331" y="1293831"/>
            <a:ext cx="3380810" cy="2617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237ED1-94EA-4008-9CC3-C29EAF2A10E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331" y="3919444"/>
            <a:ext cx="3380810" cy="2363092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2FEF6F8-5D76-4919-B23C-0BE65E1D6C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790" y="245685"/>
            <a:ext cx="8208912" cy="696027"/>
          </a:xfrm>
        </p:spPr>
        <p:txBody>
          <a:bodyPr/>
          <a:lstStyle/>
          <a:p>
            <a:r>
              <a:rPr lang="en-GB" b="1" dirty="0"/>
              <a:t>Review Mitigation Alternatives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8073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226" y="1192237"/>
            <a:ext cx="4914353" cy="4473525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US" altLang="en-US" sz="2800" dirty="0">
                <a:solidFill>
                  <a:schemeClr val="accent1"/>
                </a:solidFill>
                <a:cs typeface="Arial" panose="020B0604020202020204" pitchFamily="34" charset="0"/>
              </a:rPr>
              <a:t>►</a:t>
            </a:r>
            <a:r>
              <a:rPr lang="en-US" altLang="en-US" sz="2800" dirty="0">
                <a:solidFill>
                  <a:srgbClr val="5F2167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404040"/>
                </a:solidFill>
                <a:latin typeface="+mj-lt"/>
              </a:rPr>
              <a:t>Adapt to the Hazard</a:t>
            </a:r>
            <a:endParaRPr lang="en-US" altLang="en-US" sz="2800" dirty="0">
              <a:solidFill>
                <a:srgbClr val="404040"/>
              </a:solidFill>
              <a:latin typeface="+mj-lt"/>
            </a:endParaRP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Building codes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Construction standards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Land use and development regulations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Design standards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Monitoring and warning systems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404040"/>
                </a:solidFill>
                <a:latin typeface="+mj-lt"/>
              </a:rPr>
              <a:t>Safe rooms and shelters</a:t>
            </a:r>
          </a:p>
          <a:p>
            <a:pPr lvl="1" defTabSz="914400" fontAlgn="base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rgbClr val="404040"/>
              </a:solidFill>
              <a:latin typeface="Calibri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F5C95A-E2BA-4D36-8588-6D73C7873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2789" y="286094"/>
            <a:ext cx="8208912" cy="696027"/>
          </a:xfrm>
        </p:spPr>
        <p:txBody>
          <a:bodyPr/>
          <a:lstStyle/>
          <a:p>
            <a:r>
              <a:rPr lang="en-GB" b="1" dirty="0"/>
              <a:t>Review Mitigation Alternatives</a:t>
            </a:r>
            <a:endParaRPr lang="en-US" b="1" dirty="0"/>
          </a:p>
        </p:txBody>
      </p:sp>
      <p:pic>
        <p:nvPicPr>
          <p:cNvPr id="9" name="Picture 8" descr="Wildland Fire Cdes">
            <a:extLst>
              <a:ext uri="{FF2B5EF4-FFF2-40B4-BE49-F238E27FC236}">
                <a16:creationId xmlns:a16="http://schemas.microsoft.com/office/drawing/2014/main" id="{26611187-755B-49B3-A7AB-5A3B82515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81723" y="1505906"/>
            <a:ext cx="3118734" cy="2227895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6079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363356A-7845-4E25-B807-9CA23C71D5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9204" y="265145"/>
            <a:ext cx="8208912" cy="696027"/>
          </a:xfrm>
        </p:spPr>
        <p:txBody>
          <a:bodyPr/>
          <a:lstStyle/>
          <a:p>
            <a:r>
              <a:rPr lang="en-GB" b="1" dirty="0"/>
              <a:t>Mitigation Action Categories</a:t>
            </a:r>
            <a:endParaRPr lang="en-US" b="1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F3FEB7-89E5-5A9F-A3F5-7EC2ADAD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Prevention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Structural projects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Public information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Property protection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Natural resource protection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Emergency services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18058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9708-D5A4-4C84-AED5-8E3E87E92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348155"/>
            <a:ext cx="8208912" cy="610255"/>
          </a:xfrm>
        </p:spPr>
        <p:txBody>
          <a:bodyPr/>
          <a:lstStyle/>
          <a:p>
            <a:r>
              <a:rPr lang="en-US" b="1" dirty="0"/>
              <a:t>FEMA Community Lifelines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2543-E607-4D0B-A43B-7D79A64B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120AC-0FB0-4B1F-9EA2-DF78B8AED3C7}" type="slidenum">
              <a:rPr kumimoji="0" lang="en-GB" sz="800" b="0" i="0" u="none" strike="noStrike" kern="1200" cap="none" spc="-1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0" i="0" u="none" strike="noStrike" kern="1200" cap="none" spc="-100" normalizeH="0" baseline="0" noProof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E2D0E2-8E84-43D0-A267-7124B6B99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74" b="4773"/>
          <a:stretch/>
        </p:blipFill>
        <p:spPr>
          <a:xfrm>
            <a:off x="124915" y="1132683"/>
            <a:ext cx="7271198" cy="54501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C7368-F639-4771-8C93-D1E71D5ABF76}"/>
              </a:ext>
            </a:extLst>
          </p:cNvPr>
          <p:cNvSpPr/>
          <p:nvPr/>
        </p:nvSpPr>
        <p:spPr>
          <a:xfrm>
            <a:off x="124915" y="1073758"/>
            <a:ext cx="7271198" cy="10714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0168BE-60BF-4D54-BD13-24F033C23D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559"/>
          <a:stretch/>
        </p:blipFill>
        <p:spPr>
          <a:xfrm>
            <a:off x="7080224" y="2748639"/>
            <a:ext cx="5137175" cy="39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0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3CBE6-33D5-4D93-9302-B2E7A070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829" y="1195519"/>
            <a:ext cx="7314854" cy="4297556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Defensible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Structural protection through ignition-resistant construction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Hazardous fuels reduction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Community level vegetation management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Vegetation removal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Vegetation clearing and/or thinning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Slash removal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Vertical clearance of tree branches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Biomass Plant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822" y="352704"/>
            <a:ext cx="8566563" cy="581110"/>
          </a:xfrm>
        </p:spPr>
        <p:txBody>
          <a:bodyPr/>
          <a:lstStyle/>
          <a:p>
            <a:r>
              <a:rPr lang="en-US" sz="2400" b="1" dirty="0"/>
              <a:t>Projects Eligible for FEMA Funding - Wildfire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7D1C51-F428-4AA0-A1BF-D3E089E57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421" y="1195519"/>
            <a:ext cx="3151426" cy="238819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757F6D-AD88-4FB2-91E5-6A72745F0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4291" y="3847248"/>
            <a:ext cx="3954752" cy="248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744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3CBE6-33D5-4D93-9302-B2E7A070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647" y="1031559"/>
            <a:ext cx="6622946" cy="516696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Dry and wet flood-proofing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Minor localized flood reduction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Detention ponds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Channel stabilization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New policy change: levee projects if no duplication of programs with Army Corps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Infrastructure retrofit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Culverts, bridges, etc.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189" y="384942"/>
            <a:ext cx="8512960" cy="529984"/>
          </a:xfrm>
        </p:spPr>
        <p:txBody>
          <a:bodyPr/>
          <a:lstStyle/>
          <a:p>
            <a:r>
              <a:rPr lang="en-US" sz="2400" b="1" dirty="0"/>
              <a:t>Projects Eligible for FEMA Funding - Flood Mitigation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82E638-3BE8-4842-82C7-D7592702D6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221" y="1402424"/>
            <a:ext cx="2939656" cy="221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9C5147-FF88-420E-A65D-00341259164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2587" y="4102540"/>
            <a:ext cx="3206924" cy="217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2714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3CBE6-33D5-4D93-9302-B2E7A070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628" y="1280222"/>
            <a:ext cx="6849943" cy="50554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Ensure development and enforcement of building codes for snow loads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Burying/hardening overhead power 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Informing the public about severe winter weather impacts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Organizing outreach to vulnerable populations including establishing and promoting accessible heating centers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Retrofitting public buildings to withstand snow loads and prevent roof collapse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314" y="403690"/>
            <a:ext cx="8566563" cy="581110"/>
          </a:xfrm>
        </p:spPr>
        <p:txBody>
          <a:bodyPr/>
          <a:lstStyle/>
          <a:p>
            <a:r>
              <a:rPr lang="en-US" sz="2400" b="1" dirty="0"/>
              <a:t>Projects Eligible for FEMA Funding – Winter Storm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388051-ECBB-40A2-9CDC-CAAA3B179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613" y="1289957"/>
            <a:ext cx="4054191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516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6F1243F-A443-1FF7-C2BA-E5DBA6D60405}"/>
              </a:ext>
            </a:extLst>
          </p:cNvPr>
          <p:cNvSpPr txBox="1">
            <a:spLocks/>
          </p:cNvSpPr>
          <p:nvPr/>
        </p:nvSpPr>
        <p:spPr>
          <a:xfrm>
            <a:off x="626207" y="421482"/>
            <a:ext cx="8208912" cy="6102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Segoe UI" panose="020B0502040204020203" pitchFamily="34" charset="0"/>
              </a:rPr>
              <a:t>Agenda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408EFDC-8E73-76F7-9FB7-FA3B4D0A36AA}"/>
              </a:ext>
            </a:extLst>
          </p:cNvPr>
          <p:cNvSpPr txBox="1">
            <a:spLocks/>
          </p:cNvSpPr>
          <p:nvPr/>
        </p:nvSpPr>
        <p:spPr>
          <a:xfrm>
            <a:off x="626207" y="921917"/>
            <a:ext cx="8753463" cy="53312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Introductions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Planning process update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Review of possible mitigation activities and alternatives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Discuss criteria for mitigation action selection and prioritization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Funding mitigation options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Review of progress on existing mitigation actions (working lunch- provided)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Brainstorming Session: Development of new mitigation actions (group process)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Prioritize mitigation actions (group process)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Preview of draft HIRA 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Discuss plan implementation and maintenance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/>
              <a:t>Next steps </a:t>
            </a:r>
          </a:p>
        </p:txBody>
      </p:sp>
    </p:spTree>
    <p:extLst>
      <p:ext uri="{BB962C8B-B14F-4D97-AF65-F5344CB8AC3E}">
        <p14:creationId xmlns:p14="http://schemas.microsoft.com/office/powerpoint/2010/main" val="30172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3CBE6-33D5-4D93-9302-B2E7A070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49" y="1132182"/>
            <a:ext cx="8512960" cy="510539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Landslides/geologic hazards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Channel or slope stabilization - protection of critical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Property acquisition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Utility protection/ infrastructure retrofit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Safe rooms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Microgrids/smart grids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Seismic building/infrastructure retrofit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Climate resilient mitigation 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Groundwater recharge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Green infrastructure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334" y="327630"/>
            <a:ext cx="8512960" cy="585577"/>
          </a:xfrm>
        </p:spPr>
        <p:txBody>
          <a:bodyPr/>
          <a:lstStyle/>
          <a:p>
            <a:r>
              <a:rPr lang="en-US" sz="2400" b="1" dirty="0"/>
              <a:t>Projects Eligible for FEMA Funding (Other Hazards)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72A3D5-B30F-4356-992A-68BDB7B54C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947" y="2041888"/>
            <a:ext cx="2999368" cy="20540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34068B7F-BCA7-4203-97BE-3180D37E6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1539" y="4223970"/>
            <a:ext cx="3095529" cy="23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4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ED3CBE6-33D5-4D93-9302-B2E7A070F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749" y="1263192"/>
            <a:ext cx="8512960" cy="49743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“Conduct routine maintenance…”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“Develop a program…”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“Conduct a study…”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“Improvements were recently completed on…”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“Identify projects to reduce risk…”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6334" y="327630"/>
            <a:ext cx="8512960" cy="585577"/>
          </a:xfrm>
        </p:spPr>
        <p:txBody>
          <a:bodyPr/>
          <a:lstStyle/>
          <a:p>
            <a:r>
              <a:rPr lang="en-US" sz="2400" b="1" dirty="0"/>
              <a:t>Things FEMA Will </a:t>
            </a:r>
            <a:r>
              <a:rPr lang="en-US" sz="2400" b="1" u="sng" dirty="0"/>
              <a:t>Not</a:t>
            </a:r>
            <a:r>
              <a:rPr lang="en-US" sz="2400" b="1" dirty="0"/>
              <a:t> Count Towards The Requirement</a:t>
            </a:r>
          </a:p>
        </p:txBody>
      </p:sp>
    </p:spTree>
    <p:extLst>
      <p:ext uri="{BB962C8B-B14F-4D97-AF65-F5344CB8AC3E}">
        <p14:creationId xmlns:p14="http://schemas.microsoft.com/office/powerpoint/2010/main" val="2003731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04ED7A38-FC07-9C38-4B63-0A92E41F35C2}"/>
              </a:ext>
            </a:extLst>
          </p:cNvPr>
          <p:cNvSpPr txBox="1">
            <a:spLocks/>
          </p:cNvSpPr>
          <p:nvPr/>
        </p:nvSpPr>
        <p:spPr>
          <a:xfrm>
            <a:off x="540000" y="2598003"/>
            <a:ext cx="6919580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Discuss Criteria for Mitigation Action Selection and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6595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7CA12D-6D31-4F58-A6A4-1B9B3CE84A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3120AC-0FB0-4B1F-9EA2-DF78B8AED3C7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39" y="1150219"/>
            <a:ext cx="4203519" cy="447352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STAPLEE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S</a:t>
            </a:r>
            <a:r>
              <a:rPr lang="en-US" altLang="en-US" dirty="0">
                <a:solidFill>
                  <a:schemeClr val="tx1"/>
                </a:solidFill>
              </a:rPr>
              <a:t>ocial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T</a:t>
            </a:r>
            <a:r>
              <a:rPr lang="en-US" altLang="en-US" dirty="0">
                <a:solidFill>
                  <a:schemeClr val="tx1"/>
                </a:solidFill>
              </a:rPr>
              <a:t>echnical 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dministrative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P</a:t>
            </a:r>
            <a:r>
              <a:rPr lang="en-US" altLang="en-US" dirty="0">
                <a:solidFill>
                  <a:schemeClr val="tx1"/>
                </a:solidFill>
              </a:rPr>
              <a:t>olitical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L</a:t>
            </a:r>
            <a:r>
              <a:rPr lang="en-US" altLang="en-US" dirty="0">
                <a:solidFill>
                  <a:schemeClr val="tx1"/>
                </a:solidFill>
              </a:rPr>
              <a:t>egal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E</a:t>
            </a:r>
            <a:r>
              <a:rPr lang="en-US" altLang="en-US" dirty="0">
                <a:solidFill>
                  <a:schemeClr val="tx1"/>
                </a:solidFill>
              </a:rPr>
              <a:t>conomic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E</a:t>
            </a:r>
            <a:r>
              <a:rPr lang="en-US" altLang="en-US" dirty="0">
                <a:solidFill>
                  <a:schemeClr val="tx1"/>
                </a:solidFill>
              </a:rPr>
              <a:t>nvironmental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945443-6C18-4096-AFA9-B118DCD98908}"/>
              </a:ext>
            </a:extLst>
          </p:cNvPr>
          <p:cNvSpPr txBox="1">
            <a:spLocks/>
          </p:cNvSpPr>
          <p:nvPr/>
        </p:nvSpPr>
        <p:spPr>
          <a:xfrm>
            <a:off x="6096000" y="1087027"/>
            <a:ext cx="5498969" cy="4473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48312"/>
              </a:buClr>
              <a:buNone/>
            </a:pPr>
            <a:r>
              <a:rPr lang="en-US" altLang="en-US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Other Things to Consider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Life Safety 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Vulnerable Populations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Addressing High Risk Hazards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Protect Critical Facilities/Assets</a:t>
            </a:r>
          </a:p>
          <a:p>
            <a:pPr marL="2857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Multiple Goals/Hazards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F25C1F-0F75-44B6-B5D1-3ADA5AE33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68111"/>
            <a:ext cx="8208912" cy="696027"/>
          </a:xfrm>
        </p:spPr>
        <p:txBody>
          <a:bodyPr/>
          <a:lstStyle/>
          <a:p>
            <a:r>
              <a:rPr lang="en-GB" b="1" dirty="0"/>
              <a:t>Mitigation Action Selection and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30094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04ED7A38-FC07-9C38-4B63-0A92E41F35C2}"/>
              </a:ext>
            </a:extLst>
          </p:cNvPr>
          <p:cNvSpPr txBox="1">
            <a:spLocks/>
          </p:cNvSpPr>
          <p:nvPr/>
        </p:nvSpPr>
        <p:spPr>
          <a:xfrm>
            <a:off x="540000" y="3705998"/>
            <a:ext cx="691958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Funding Mitigation Options</a:t>
            </a:r>
          </a:p>
        </p:txBody>
      </p:sp>
    </p:spTree>
    <p:extLst>
      <p:ext uri="{BB962C8B-B14F-4D97-AF65-F5344CB8AC3E}">
        <p14:creationId xmlns:p14="http://schemas.microsoft.com/office/powerpoint/2010/main" val="75960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9" y="418598"/>
            <a:ext cx="8512960" cy="585577"/>
          </a:xfrm>
        </p:spPr>
        <p:txBody>
          <a:bodyPr/>
          <a:lstStyle/>
          <a:p>
            <a:r>
              <a:rPr lang="en-US" b="1" dirty="0"/>
              <a:t>Funding 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86A845-279A-A66E-3C5B-BE9C4AA32683}"/>
              </a:ext>
            </a:extLst>
          </p:cNvPr>
          <p:cNvSpPr txBox="1"/>
          <p:nvPr/>
        </p:nvSpPr>
        <p:spPr>
          <a:xfrm>
            <a:off x="628682" y="1150907"/>
            <a:ext cx="1092857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Federal &amp; state grants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Local/tribal budgets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Capital improvement budget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Healthcare Coalition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Public-private partnerships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Conservation coalitions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Fees/assessments/levies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228199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9" y="418598"/>
            <a:ext cx="8512960" cy="585577"/>
          </a:xfrm>
        </p:spPr>
        <p:txBody>
          <a:bodyPr/>
          <a:lstStyle/>
          <a:p>
            <a:r>
              <a:rPr lang="en-US" b="1" dirty="0"/>
              <a:t>FEMA Hazard Mitigation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03BEE-F976-9A01-8835-7704BD3C505A}"/>
              </a:ext>
            </a:extLst>
          </p:cNvPr>
          <p:cNvSpPr txBox="1"/>
          <p:nvPr/>
        </p:nvSpPr>
        <p:spPr>
          <a:xfrm>
            <a:off x="628682" y="1188614"/>
            <a:ext cx="10928579" cy="4816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Projects must be tied directly to the mitigation goals, objectives, and specific actions in your HMP.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Most have 25% local match</a:t>
            </a:r>
          </a:p>
          <a:p>
            <a:pPr marL="684213" lvl="4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HMGP:</a:t>
            </a:r>
            <a:r>
              <a:rPr lang="en-US" altLang="en-US" sz="2000" dirty="0"/>
              <a:t> Hazard Mitigation Grant Program, post-disaster, all natural hazards</a:t>
            </a:r>
          </a:p>
          <a:p>
            <a:pPr marL="684213" lvl="4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HMGP Post-Fire:</a:t>
            </a:r>
            <a:r>
              <a:rPr lang="en-US" altLang="en-US" sz="2000" dirty="0"/>
              <a:t> available following an FMAG declaration</a:t>
            </a:r>
          </a:p>
          <a:p>
            <a:pPr marL="684213" lvl="4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PA 406: </a:t>
            </a:r>
            <a:r>
              <a:rPr lang="en-US" altLang="en-US" sz="2000" dirty="0"/>
              <a:t>Public Assistance Program Section 406, post-disaster, add mitigation measures to PA projects to avoid/reduce future damage</a:t>
            </a:r>
          </a:p>
          <a:p>
            <a:pPr marL="684213" lvl="4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BRIC: </a:t>
            </a:r>
            <a:r>
              <a:rPr lang="en-US" altLang="en-US" sz="2000" dirty="0"/>
              <a:t>Building Resilient Infrastructure &amp; Communities, pre-disaster/annual cycle, all natural hazards, infrastructure emphasis</a:t>
            </a:r>
          </a:p>
          <a:p>
            <a:pPr marL="684213" lvl="4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FMA: </a:t>
            </a:r>
            <a:r>
              <a:rPr lang="en-US" altLang="en-US" sz="2000" dirty="0"/>
              <a:t>Flood Mitigation Assistance, pre-disaster/annual cycle, flood hazard, NFIP insured structures &amp; communities</a:t>
            </a:r>
          </a:p>
          <a:p>
            <a:pPr marL="684213" lvl="4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/>
              <a:t>HHPD:</a:t>
            </a:r>
            <a:r>
              <a:rPr lang="en-US" altLang="en-US" sz="2000" dirty="0"/>
              <a:t> High Hazard Potential Dam Program, pre-disaster/annual cycle, for non-Federal high hazard dams rated Unsatisfactory. (local match varies)</a:t>
            </a:r>
          </a:p>
        </p:txBody>
      </p:sp>
    </p:spTree>
    <p:extLst>
      <p:ext uri="{BB962C8B-B14F-4D97-AF65-F5344CB8AC3E}">
        <p14:creationId xmlns:p14="http://schemas.microsoft.com/office/powerpoint/2010/main" val="24646881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9" y="418598"/>
            <a:ext cx="8512960" cy="585577"/>
          </a:xfrm>
        </p:spPr>
        <p:txBody>
          <a:bodyPr/>
          <a:lstStyle/>
          <a:p>
            <a:r>
              <a:rPr lang="en-US" b="1" dirty="0"/>
              <a:t>FEMA Preparedness Grants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203BEE-F976-9A01-8835-7704BD3C505A}"/>
              </a:ext>
            </a:extLst>
          </p:cNvPr>
          <p:cNvSpPr txBox="1"/>
          <p:nvPr/>
        </p:nvSpPr>
        <p:spPr>
          <a:xfrm>
            <a:off x="628682" y="1150907"/>
            <a:ext cx="1092857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Emergency Management Performance Grant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Homeland Security Grant Program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Tribal Homeland Security Grant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Nonprofit Security Grant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Transit Security Grant/Intercity Bus Security Grant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Port Security Grant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Assistance to Firefighters Grants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Regional Catastrophic Grant Program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National Earthquake Hazards Reduction Program Grant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Community Assistance Program </a:t>
            </a:r>
          </a:p>
        </p:txBody>
      </p:sp>
    </p:spTree>
    <p:extLst>
      <p:ext uri="{BB962C8B-B14F-4D97-AF65-F5344CB8AC3E}">
        <p14:creationId xmlns:p14="http://schemas.microsoft.com/office/powerpoint/2010/main" val="3783720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9" y="418598"/>
            <a:ext cx="8512960" cy="585577"/>
          </a:xfrm>
        </p:spPr>
        <p:txBody>
          <a:bodyPr/>
          <a:lstStyle/>
          <a:p>
            <a:r>
              <a:rPr lang="en-US" b="1" dirty="0"/>
              <a:t>Other Grants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88AD5-4310-70C4-F781-F7E343F19166}"/>
              </a:ext>
            </a:extLst>
          </p:cNvPr>
          <p:cNvSpPr txBox="1"/>
          <p:nvPr/>
        </p:nvSpPr>
        <p:spPr>
          <a:xfrm>
            <a:off x="1008667" y="1150907"/>
            <a:ext cx="4317477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US DOT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BIA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HUD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EPA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USDA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USFW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CDC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BOR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USACE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NOAA/NWS</a:t>
            </a:r>
          </a:p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SBA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E15429-9EDF-9F62-D7C0-B1E8CFD6EE18}"/>
              </a:ext>
            </a:extLst>
          </p:cNvPr>
          <p:cNvSpPr txBox="1"/>
          <p:nvPr/>
        </p:nvSpPr>
        <p:spPr>
          <a:xfrm>
            <a:off x="6865855" y="1150907"/>
            <a:ext cx="46974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lvl="3" indent="-2270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400" dirty="0"/>
              <a:t>State of Montana grants?</a:t>
            </a:r>
          </a:p>
        </p:txBody>
      </p:sp>
    </p:spTree>
    <p:extLst>
      <p:ext uri="{BB962C8B-B14F-4D97-AF65-F5344CB8AC3E}">
        <p14:creationId xmlns:p14="http://schemas.microsoft.com/office/powerpoint/2010/main" val="289156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04ED7A38-FC07-9C38-4B63-0A92E41F35C2}"/>
              </a:ext>
            </a:extLst>
          </p:cNvPr>
          <p:cNvSpPr txBox="1">
            <a:spLocks/>
          </p:cNvSpPr>
          <p:nvPr/>
        </p:nvSpPr>
        <p:spPr>
          <a:xfrm>
            <a:off x="540000" y="3152000"/>
            <a:ext cx="691958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Review of Progress on Existing Mitigation Actions</a:t>
            </a:r>
          </a:p>
        </p:txBody>
      </p:sp>
    </p:spTree>
    <p:extLst>
      <p:ext uri="{BB962C8B-B14F-4D97-AF65-F5344CB8AC3E}">
        <p14:creationId xmlns:p14="http://schemas.microsoft.com/office/powerpoint/2010/main" val="304942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5555AC91-BC23-29B7-C6E4-9F8BE0A2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3521202"/>
            <a:ext cx="8616699" cy="553998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2FEA-339F-42EC-966A-7FFFCB13C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16982"/>
            <a:ext cx="10945216" cy="61025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Mitigation Actions from Previous Plans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11D760-F0F3-EF9E-A3DA-26C89CE8A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088865"/>
              </p:ext>
            </p:extLst>
          </p:nvPr>
        </p:nvGraphicFramePr>
        <p:xfrm>
          <a:off x="602067" y="1099204"/>
          <a:ext cx="10945213" cy="4569866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358734">
                  <a:extLst>
                    <a:ext uri="{9D8B030D-6E8A-4147-A177-3AD203B41FA5}">
                      <a16:colId xmlns:a16="http://schemas.microsoft.com/office/drawing/2014/main" val="2030400466"/>
                    </a:ext>
                  </a:extLst>
                </a:gridCol>
                <a:gridCol w="976979">
                  <a:extLst>
                    <a:ext uri="{9D8B030D-6E8A-4147-A177-3AD203B41FA5}">
                      <a16:colId xmlns:a16="http://schemas.microsoft.com/office/drawing/2014/main" val="2797656559"/>
                    </a:ext>
                  </a:extLst>
                </a:gridCol>
                <a:gridCol w="3511017">
                  <a:extLst>
                    <a:ext uri="{9D8B030D-6E8A-4147-A177-3AD203B41FA5}">
                      <a16:colId xmlns:a16="http://schemas.microsoft.com/office/drawing/2014/main" val="2522297569"/>
                    </a:ext>
                  </a:extLst>
                </a:gridCol>
                <a:gridCol w="1272108">
                  <a:extLst>
                    <a:ext uri="{9D8B030D-6E8A-4147-A177-3AD203B41FA5}">
                      <a16:colId xmlns:a16="http://schemas.microsoft.com/office/drawing/2014/main" val="1051716600"/>
                    </a:ext>
                  </a:extLst>
                </a:gridCol>
                <a:gridCol w="938814">
                  <a:extLst>
                    <a:ext uri="{9D8B030D-6E8A-4147-A177-3AD203B41FA5}">
                      <a16:colId xmlns:a16="http://schemas.microsoft.com/office/drawing/2014/main" val="736541716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701161908"/>
                    </a:ext>
                  </a:extLst>
                </a:gridCol>
                <a:gridCol w="722557">
                  <a:extLst>
                    <a:ext uri="{9D8B030D-6E8A-4147-A177-3AD203B41FA5}">
                      <a16:colId xmlns:a16="http://schemas.microsoft.com/office/drawing/2014/main" val="165131711"/>
                    </a:ext>
                  </a:extLst>
                </a:gridCol>
                <a:gridCol w="946448">
                  <a:extLst>
                    <a:ext uri="{9D8B030D-6E8A-4147-A177-3AD203B41FA5}">
                      <a16:colId xmlns:a16="http://schemas.microsoft.com/office/drawing/2014/main" val="233560347"/>
                    </a:ext>
                  </a:extLst>
                </a:gridCol>
                <a:gridCol w="702203">
                  <a:extLst>
                    <a:ext uri="{9D8B030D-6E8A-4147-A177-3AD203B41FA5}">
                      <a16:colId xmlns:a16="http://schemas.microsoft.com/office/drawing/2014/main" val="440466229"/>
                    </a:ext>
                  </a:extLst>
                </a:gridCol>
                <a:gridCol w="569905">
                  <a:extLst>
                    <a:ext uri="{9D8B030D-6E8A-4147-A177-3AD203B41FA5}">
                      <a16:colId xmlns:a16="http://schemas.microsoft.com/office/drawing/2014/main" val="1616968392"/>
                    </a:ext>
                  </a:extLst>
                </a:gridCol>
              </a:tblGrid>
              <a:tr h="2267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#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Jurisdiction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Action/Project Name &amp; Description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Hazards Mitigated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Lead Agency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Partner Agencies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 Estimate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Potential Funding Sources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Schedule/ Timeline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Old Priority</a:t>
                      </a:r>
                      <a:endParaRPr lang="en-US" sz="105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6052418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Chester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Address repeated road and property flash flooding by enhancing storm-water drainage system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Flood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City of Chester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City of Chester, MT DES, FEMA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544154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Chester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Replace the one existing siren for the city, enhance coverage for whole city.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City of Chester,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County DES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Meduim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City of Chester, County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294261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Chester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Continue participation in NFIP. Find assistance to administer regulations so that development complies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Flood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City of Chester,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County DES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City of Chester, MT DES, Co DES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387974"/>
                  </a:ext>
                </a:extLst>
              </a:tr>
              <a:tr h="4535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2.1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Identify methods, adopt, and educate people on how to receive warning/alert information.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Commissioners, 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City of Chester, LEPC, County DES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Existing budgets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807231"/>
                  </a:ext>
                </a:extLst>
              </a:tr>
              <a:tr h="3401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Manage </a:t>
                      </a:r>
                      <a:r>
                        <a:rPr lang="fr-FR" sz="10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forest</a:t>
                      </a:r>
                      <a:r>
                        <a:rPr lang="fr-FR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fuels on Mt. Royal communications site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Wildland Fire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Fire Warden,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County Commissioners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DNRC, County, MT DES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1469699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Update the hazardous materials flow study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Hazmat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LEPC,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County DES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000" u="none" strike="noStrike">
                          <a:solidFill>
                            <a:schemeClr val="tx1"/>
                          </a:solidFill>
                          <a:effectLst/>
                        </a:rPr>
                        <a:t>FEMA, MT DES, County DES</a:t>
                      </a:r>
                      <a:endParaRPr lang="fr-FR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2858077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2.4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Offer a CPR and First Aid course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Hospital,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LEPC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Hospital Attendees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6531656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Complete rural addressing system and install fireproof road signs 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Planning and Road Dept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High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7746848"/>
                  </a:ext>
                </a:extLst>
              </a:tr>
              <a:tr h="3401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Continue to enhance radio availability.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DES and Fire, MT DES, DNRC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0429487"/>
                  </a:ext>
                </a:extLst>
              </a:tr>
              <a:tr h="34015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Purchase radios for Joplin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Commissioners,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DES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County, DNRC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7448737"/>
                  </a:ext>
                </a:extLst>
              </a:tr>
              <a:tr h="22677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2.8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Liberty County </a:t>
                      </a:r>
                      <a:b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</a:b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Educate school children on what to during a natural disaster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All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County DES,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LEPC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Existing budgets 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69" marR="5669" marT="56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4533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77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908A7-4074-4686-BC57-E6A715224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68111"/>
            <a:ext cx="8590327" cy="610255"/>
          </a:xfrm>
        </p:spPr>
        <p:txBody>
          <a:bodyPr/>
          <a:lstStyle/>
          <a:p>
            <a:r>
              <a:rPr lang="en-US" b="1" dirty="0">
                <a:ea typeface="+mj-lt"/>
                <a:cs typeface="+mj-lt"/>
              </a:rPr>
              <a:t>Prior</a:t>
            </a:r>
            <a:r>
              <a:rPr lang="en-US" sz="3600" b="1" dirty="0"/>
              <a:t> </a:t>
            </a:r>
            <a:r>
              <a:rPr lang="en-US" b="1" dirty="0">
                <a:ea typeface="+mj-lt"/>
                <a:cs typeface="+mj-lt"/>
              </a:rPr>
              <a:t>Mitigation</a:t>
            </a:r>
            <a:r>
              <a:rPr lang="en-US" sz="3600" b="1" dirty="0"/>
              <a:t> </a:t>
            </a:r>
            <a:r>
              <a:rPr lang="en-US" b="1" dirty="0">
                <a:ea typeface="+mj-lt"/>
                <a:cs typeface="+mj-lt"/>
              </a:rPr>
              <a:t>Actions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01C8D-4F5D-42B4-B13D-64A45F1D6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B3120AC-0FB0-4B1F-9EA2-DF78B8AED3C7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3FD4F-E34D-4F8D-AFFF-D643688AEEFC}"/>
              </a:ext>
            </a:extLst>
          </p:cNvPr>
          <p:cNvSpPr txBox="1"/>
          <p:nvPr/>
        </p:nvSpPr>
        <p:spPr>
          <a:xfrm>
            <a:off x="602067" y="1180393"/>
            <a:ext cx="10163343" cy="39703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Not Started: </a:t>
            </a:r>
            <a:r>
              <a:rPr lang="en-US" sz="2800" dirty="0"/>
              <a:t>Work has not begun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In Progress: </a:t>
            </a:r>
            <a:r>
              <a:rPr lang="en-US" sz="2800" dirty="0"/>
              <a:t>Work has begun but is not completed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Completed: </a:t>
            </a:r>
            <a:r>
              <a:rPr lang="en-US" sz="2800" dirty="0"/>
              <a:t>The action has been finished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Annual Implementation: </a:t>
            </a:r>
            <a:r>
              <a:rPr lang="en-US" sz="2800" dirty="0"/>
              <a:t>Ongoing with no specific end date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Deleted: </a:t>
            </a:r>
            <a:r>
              <a:rPr lang="en-US" sz="2800" dirty="0"/>
              <a:t>The action is no longer relevant or cancelled due to changing priorities, lack of funds, etc.</a:t>
            </a:r>
          </a:p>
          <a:p>
            <a:endParaRPr lang="en-US" sz="2800" dirty="0"/>
          </a:p>
          <a:p>
            <a:r>
              <a:rPr lang="en-US" sz="2800" u="sng" dirty="0"/>
              <a:t>There is no requirement or expectation to have completed any/all previous actions.</a:t>
            </a:r>
          </a:p>
        </p:txBody>
      </p:sp>
    </p:spTree>
    <p:extLst>
      <p:ext uri="{BB962C8B-B14F-4D97-AF65-F5344CB8AC3E}">
        <p14:creationId xmlns:p14="http://schemas.microsoft.com/office/powerpoint/2010/main" val="2200196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1A454B-EF3C-AC61-861D-347ACE504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Break into groups by County/Tribe.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Spreadsheets showing the actions from your previous plans will be distributed.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Review and update the status of those actions you can.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don’t expect 100% today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…but we </a:t>
            </a:r>
            <a:r>
              <a:rPr lang="en-US" sz="2800" u="sng" dirty="0"/>
              <a:t>will</a:t>
            </a:r>
            <a:r>
              <a:rPr lang="en-US" sz="2800" dirty="0"/>
              <a:t> need 100% before we can submit to FEMA.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Make notes of who you may need to follow up with after the meeting.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Electronic copies will be emailed out next week.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12597-B7F5-554B-26EC-B06F805D79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3" y="295938"/>
            <a:ext cx="10945216" cy="61025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b="1" dirty="0">
                <a:ea typeface="+mj-lt"/>
                <a:cs typeface="+mj-lt"/>
              </a:rPr>
              <a:t>Activity: Mitigation Status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9FF01-65B5-4D03-7E6D-7EE0EBC049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56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2FEA-339F-42EC-966A-7FFFCB13C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0" tIns="0" rIns="0" bIns="0" rtlCol="0" anchor="b">
            <a:noAutofit/>
          </a:bodyPr>
          <a:lstStyle/>
          <a:p>
            <a:r>
              <a:rPr lang="en-US" b="1" dirty="0">
                <a:ea typeface="+mj-lt"/>
                <a:cs typeface="+mj-lt"/>
              </a:rPr>
              <a:t>Mitigation Actions Status Update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0E8C6E1-F503-4D2D-8694-3B8A9852F322}"/>
              </a:ext>
            </a:extLst>
          </p:cNvPr>
          <p:cNvSpPr txBox="1">
            <a:spLocks/>
          </p:cNvSpPr>
          <p:nvPr/>
        </p:nvSpPr>
        <p:spPr>
          <a:xfrm>
            <a:off x="719415" y="1022432"/>
            <a:ext cx="4347885" cy="3126188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en-US" dirty="0">
                <a:latin typeface="Segoe UI"/>
                <a:cs typeface="Segoe UI"/>
              </a:rPr>
              <a:t>2022 Status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Not Started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In Progress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Completed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Annual Implementation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Deleted</a:t>
            </a:r>
          </a:p>
          <a:p>
            <a:pPr marL="355600" lvl="1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179705" indent="-179705"/>
            <a:r>
              <a:rPr lang="en-US" dirty="0">
                <a:latin typeface="Segoe UI"/>
                <a:cs typeface="Segoe UI"/>
              </a:rPr>
              <a:t>2022 Priority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High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Medium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Low</a:t>
            </a:r>
          </a:p>
          <a:p>
            <a:pPr marL="355600" lvl="1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dirty="0">
              <a:latin typeface="Segoe UI"/>
              <a:cs typeface="Segoe UI"/>
            </a:endParaRPr>
          </a:p>
          <a:p>
            <a:pPr marL="0" indent="0">
              <a:buNone/>
            </a:pPr>
            <a:endParaRPr lang="en-US" sz="500" dirty="0">
              <a:latin typeface="Segoe UI"/>
              <a:cs typeface="Segoe UI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8004239-B51A-C6CD-FB76-2E2D5874DC7C}"/>
              </a:ext>
            </a:extLst>
          </p:cNvPr>
          <p:cNvSpPr txBox="1">
            <a:spLocks/>
          </p:cNvSpPr>
          <p:nvPr/>
        </p:nvSpPr>
        <p:spPr>
          <a:xfrm>
            <a:off x="5848350" y="1022431"/>
            <a:ext cx="5720259" cy="5406943"/>
          </a:xfrm>
          <a:prstGeom prst="rect">
            <a:avLst/>
          </a:prstGeom>
        </p:spPr>
        <p:txBody>
          <a:bodyPr vert="horz" lIns="0" tIns="0" rIns="0" bIns="0" numCol="1" rtlCol="0" anchor="t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indent="-179705"/>
            <a:r>
              <a:rPr lang="en-US" dirty="0">
                <a:latin typeface="Segoe UI"/>
                <a:cs typeface="Segoe UI"/>
              </a:rPr>
              <a:t>2022 Implementation Notes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When was it completed?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Why are you deleting it?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What has been accomplished so far?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What roadblocks have prevented implementation?</a:t>
            </a:r>
          </a:p>
          <a:p>
            <a:pPr marL="721995" lvl="1" indent="-366395"/>
            <a:endParaRPr lang="en-US" dirty="0">
              <a:latin typeface="Segoe UI"/>
              <a:cs typeface="Segoe UI"/>
            </a:endParaRPr>
          </a:p>
          <a:p>
            <a:pPr marL="179700" indent="-366395"/>
            <a:r>
              <a:rPr lang="en-US" dirty="0">
                <a:latin typeface="Segoe UI"/>
                <a:cs typeface="Segoe UI"/>
              </a:rPr>
              <a:t>Update other columns where possible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Schedule/Timeline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Budget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Partner Agencies</a:t>
            </a:r>
          </a:p>
          <a:p>
            <a:pPr marL="721995" lvl="1" indent="-366395"/>
            <a:r>
              <a:rPr lang="en-US" dirty="0">
                <a:latin typeface="Segoe UI"/>
                <a:cs typeface="Segoe UI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070783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04ED7A38-FC07-9C38-4B63-0A92E41F35C2}"/>
              </a:ext>
            </a:extLst>
          </p:cNvPr>
          <p:cNvSpPr txBox="1">
            <a:spLocks/>
          </p:cNvSpPr>
          <p:nvPr/>
        </p:nvSpPr>
        <p:spPr>
          <a:xfrm>
            <a:off x="540000" y="3152000"/>
            <a:ext cx="691958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Development of New Mitigation Actions</a:t>
            </a:r>
          </a:p>
        </p:txBody>
      </p:sp>
    </p:spTree>
    <p:extLst>
      <p:ext uri="{BB962C8B-B14F-4D97-AF65-F5344CB8AC3E}">
        <p14:creationId xmlns:p14="http://schemas.microsoft.com/office/powerpoint/2010/main" val="20409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CAE633-75DD-435E-821A-54997817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2" y="1093436"/>
            <a:ext cx="10543319" cy="5008010"/>
          </a:xfrm>
        </p:spPr>
        <p:txBody>
          <a:bodyPr>
            <a:normAutofit/>
          </a:bodyPr>
          <a:lstStyle/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kern="0" dirty="0">
                <a:solidFill>
                  <a:schemeClr val="tx1"/>
                </a:solidFill>
                <a:latin typeface="+mn-lt"/>
              </a:rPr>
              <a:t>Must have at least one </a:t>
            </a:r>
            <a:r>
              <a:rPr lang="en-US" altLang="en-US" sz="2600" u="sng" kern="0" dirty="0">
                <a:solidFill>
                  <a:schemeClr val="tx1"/>
                </a:solidFill>
                <a:latin typeface="+mn-lt"/>
              </a:rPr>
              <a:t>new</a:t>
            </a:r>
            <a:r>
              <a:rPr lang="en-US" altLang="en-US" sz="2600" kern="0" dirty="0">
                <a:solidFill>
                  <a:schemeClr val="tx1"/>
                </a:solidFill>
                <a:latin typeface="+mn-lt"/>
              </a:rPr>
              <a:t> action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Must have at least one action for each applicable hazard</a:t>
            </a:r>
            <a:endParaRPr lang="en-US" altLang="en-US" sz="260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</a:t>
            </a:r>
            <a:r>
              <a:rPr lang="en-US" altLang="en-US" sz="2600" kern="0" dirty="0">
                <a:solidFill>
                  <a:schemeClr val="tx1"/>
                </a:solidFill>
                <a:latin typeface="+mn-lt"/>
              </a:rPr>
              <a:t>ust </a:t>
            </a:r>
            <a:r>
              <a:rPr lang="en-US" altLang="en-US" sz="2600" kern="0" dirty="0">
                <a:latin typeface="+mn-lt"/>
              </a:rPr>
              <a:t>be “true” mitigation to meet FEMA requirements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    </a:t>
            </a: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kern="0" dirty="0">
                <a:latin typeface="+mn-lt"/>
              </a:rPr>
              <a:t>Preparedness &amp; response actions may also be included 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 </a:t>
            </a:r>
            <a:r>
              <a:rPr lang="en-US" altLang="en-US" sz="2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Must address one or more mitigation goals/objectives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kern="0" dirty="0">
                <a:latin typeface="+mn-lt"/>
              </a:rPr>
              <a:t>Actions must be prioritized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Actions must have detail on implementation &amp; administration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kern="0" dirty="0">
                <a:latin typeface="+mn-lt"/>
              </a:rPr>
              <a:t>Actions must have a basic review of benefit vs cost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26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►</a:t>
            </a:r>
            <a:r>
              <a:rPr lang="en-US" altLang="en-US" sz="2600" dirty="0">
                <a:solidFill>
                  <a:srgbClr val="5F2167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2600" kern="0" dirty="0">
                <a:latin typeface="+mn-lt"/>
              </a:rPr>
              <a:t>Must include actions that address existing and future development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C8AEA6-71D7-406B-B336-2BD69E9CC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313" y="251741"/>
            <a:ext cx="8208912" cy="696027"/>
          </a:xfrm>
        </p:spPr>
        <p:txBody>
          <a:bodyPr/>
          <a:lstStyle/>
          <a:p>
            <a:r>
              <a:rPr lang="en-GB" b="1" dirty="0"/>
              <a:t>Disaster Mitigation Act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51224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CAE633-75DD-435E-821A-54997817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853" y="1366886"/>
            <a:ext cx="8446416" cy="4734559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32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The mitigation strategy is a “wish list” </a:t>
            </a:r>
          </a:p>
          <a:p>
            <a:pPr algn="ctr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sz="3200" u="sng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not </a:t>
            </a:r>
            <a:r>
              <a:rPr lang="en-US" altLang="en-US" sz="3200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 commitment of resources. </a:t>
            </a:r>
          </a:p>
          <a:p>
            <a:pPr marL="346075" indent="-346075">
              <a:lnSpc>
                <a:spcPct val="110000"/>
              </a:lnSpc>
              <a:spcAft>
                <a:spcPct val="0"/>
              </a:spcAft>
              <a:buClr>
                <a:srgbClr val="E48312"/>
              </a:buClr>
              <a:buNone/>
              <a:defRPr/>
            </a:pPr>
            <a:endParaRPr lang="en-US" altLang="en-US" sz="3200" kern="0" dirty="0">
              <a:latin typeface="+mn-lt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C8AEA6-71D7-406B-B336-2BD69E9CC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313" y="251741"/>
            <a:ext cx="8208912" cy="696027"/>
          </a:xfrm>
        </p:spPr>
        <p:txBody>
          <a:bodyPr/>
          <a:lstStyle/>
          <a:p>
            <a:r>
              <a:rPr lang="en-GB" b="1" dirty="0"/>
              <a:t>New Mitigation Actions Are Not “Binding”</a:t>
            </a:r>
          </a:p>
        </p:txBody>
      </p:sp>
    </p:spTree>
    <p:extLst>
      <p:ext uri="{BB962C8B-B14F-4D97-AF65-F5344CB8AC3E}">
        <p14:creationId xmlns:p14="http://schemas.microsoft.com/office/powerpoint/2010/main" val="15517453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7CAE633-75DD-435E-821A-549978170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313" y="1093436"/>
            <a:ext cx="10750858" cy="500801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Calibri" panose="020F0502020204030204" pitchFamily="34" charset="0"/>
              </a:rPr>
              <a:t>Reduce impacts to people, property, the environment, and the economy from hazards.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Calibri" panose="020F0502020204030204" pitchFamily="34" charset="0"/>
              </a:rPr>
              <a:t>Protect community lifelines and critical infrastructure to ensure the continuity of essential services.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Calibri" panose="020F0502020204030204" pitchFamily="34" charset="0"/>
              </a:rPr>
              <a:t>Increase public awareness and participation in hazard mitigation.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Calibri" panose="020F0502020204030204" pitchFamily="34" charset="0"/>
              </a:rPr>
              <a:t>Sustain and enhance jurisdictional capabilities to enact mitigation activities.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Calibri" panose="020F0502020204030204" pitchFamily="34" charset="0"/>
              </a:rPr>
              <a:t>Integrate hazard mitigation into other plans, processes, and regulations.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effectLst/>
                <a:ea typeface="Calibri" panose="020F0502020204030204" pitchFamily="34" charset="0"/>
              </a:rPr>
              <a:t>Promote regional cooperation and leverage partnerships in mitigation solutions where possible.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C8AEA6-71D7-406B-B336-2BD69E9CC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313" y="251741"/>
            <a:ext cx="8208912" cy="696027"/>
          </a:xfrm>
        </p:spPr>
        <p:txBody>
          <a:bodyPr/>
          <a:lstStyle/>
          <a:p>
            <a:r>
              <a:rPr lang="en-GB" b="1" dirty="0"/>
              <a:t>DRAFT Central Region Mitigation Goals</a:t>
            </a:r>
          </a:p>
        </p:txBody>
      </p:sp>
    </p:spTree>
    <p:extLst>
      <p:ext uri="{BB962C8B-B14F-4D97-AF65-F5344CB8AC3E}">
        <p14:creationId xmlns:p14="http://schemas.microsoft.com/office/powerpoint/2010/main" val="2389750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90566A-B26A-4DC9-B07F-D74DF4D9F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075" y="1179343"/>
            <a:ext cx="9240454" cy="44070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Goals</a:t>
            </a:r>
            <a:endParaRPr lang="en-US"/>
          </a:p>
          <a:p>
            <a:pPr marL="282575" indent="-179388"/>
            <a:r>
              <a:rPr lang="en-US"/>
              <a:t>General guidelines that explain what you want to achieve</a:t>
            </a:r>
          </a:p>
          <a:p>
            <a:pPr marL="282575" indent="-179388"/>
            <a:r>
              <a:rPr lang="en-US"/>
              <a:t>Usually broad policy/vision statements</a:t>
            </a:r>
          </a:p>
          <a:p>
            <a:pPr marL="0" indent="0">
              <a:buNone/>
            </a:pPr>
            <a:r>
              <a:rPr lang="en-US" b="1"/>
              <a:t>Objectives</a:t>
            </a:r>
            <a:r>
              <a:rPr lang="en-US"/>
              <a:t> (optional)</a:t>
            </a:r>
          </a:p>
          <a:p>
            <a:pPr marL="282575" indent="-179388"/>
            <a:r>
              <a:rPr lang="en-US"/>
              <a:t>Define strategies or implementation steps to attain goals </a:t>
            </a:r>
          </a:p>
          <a:p>
            <a:pPr marL="282575" indent="-179388"/>
            <a:r>
              <a:rPr lang="en-US"/>
              <a:t>Specific and measurable</a:t>
            </a:r>
          </a:p>
          <a:p>
            <a:pPr marL="0" indent="0">
              <a:buNone/>
            </a:pPr>
            <a:r>
              <a:rPr lang="en-US" b="1"/>
              <a:t>Actions</a:t>
            </a:r>
          </a:p>
          <a:p>
            <a:pPr marL="282575" indent="-179388"/>
            <a:r>
              <a:rPr lang="en-US"/>
              <a:t>Specific projects/activities to achieve goals &amp; objectives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A1175-BAA4-4A10-93F9-BD05E18632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67172"/>
            <a:ext cx="10945216" cy="610255"/>
          </a:xfrm>
        </p:spPr>
        <p:txBody>
          <a:bodyPr/>
          <a:lstStyle/>
          <a:p>
            <a:r>
              <a:rPr lang="en-US" b="1" dirty="0"/>
              <a:t>Mitigation Strategy Elements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830886-3B77-430A-8BBF-29368913FB6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8969" y="5379796"/>
            <a:ext cx="7751412" cy="124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127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C8AEA6-71D7-406B-B336-2BD69E9CC4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312" y="251741"/>
            <a:ext cx="9851159" cy="696027"/>
          </a:xfrm>
        </p:spPr>
        <p:txBody>
          <a:bodyPr/>
          <a:lstStyle/>
          <a:p>
            <a:r>
              <a:rPr lang="en-GB" b="1" dirty="0"/>
              <a:t>Central Region Hazards – DRAFT Significance Rankings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0FE2240-9248-65C9-3906-FAC65CA1A3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753637"/>
              </p:ext>
            </p:extLst>
          </p:nvPr>
        </p:nvGraphicFramePr>
        <p:xfrm>
          <a:off x="650450" y="1197203"/>
          <a:ext cx="10891101" cy="488308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872692">
                  <a:extLst>
                    <a:ext uri="{9D8B030D-6E8A-4147-A177-3AD203B41FA5}">
                      <a16:colId xmlns:a16="http://schemas.microsoft.com/office/drawing/2014/main" val="4060628637"/>
                    </a:ext>
                  </a:extLst>
                </a:gridCol>
                <a:gridCol w="2158802">
                  <a:extLst>
                    <a:ext uri="{9D8B030D-6E8A-4147-A177-3AD203B41FA5}">
                      <a16:colId xmlns:a16="http://schemas.microsoft.com/office/drawing/2014/main" val="1079777523"/>
                    </a:ext>
                  </a:extLst>
                </a:gridCol>
                <a:gridCol w="2467203">
                  <a:extLst>
                    <a:ext uri="{9D8B030D-6E8A-4147-A177-3AD203B41FA5}">
                      <a16:colId xmlns:a16="http://schemas.microsoft.com/office/drawing/2014/main" val="1880136105"/>
                    </a:ext>
                  </a:extLst>
                </a:gridCol>
                <a:gridCol w="1747602">
                  <a:extLst>
                    <a:ext uri="{9D8B030D-6E8A-4147-A177-3AD203B41FA5}">
                      <a16:colId xmlns:a16="http://schemas.microsoft.com/office/drawing/2014/main" val="1822154803"/>
                    </a:ext>
                  </a:extLst>
                </a:gridCol>
                <a:gridCol w="1644802">
                  <a:extLst>
                    <a:ext uri="{9D8B030D-6E8A-4147-A177-3AD203B41FA5}">
                      <a16:colId xmlns:a16="http://schemas.microsoft.com/office/drawing/2014/main" val="546457570"/>
                    </a:ext>
                  </a:extLst>
                </a:gridCol>
              </a:tblGrid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Hazard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Geographic Area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Magnitude/ Severity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Probability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Significance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46795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Communicable Disease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Occasional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7618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Cyber-Attack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Significant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4162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Dam Failure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Significant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Occasional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722115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Drought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193879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Earthquake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Significant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384190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Flooding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687225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Hazardous Material 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Negligible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73775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Landslide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Negligible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Likely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340658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Severe Summer Weather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Highly 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70735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Severe Winter Weather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Highly Likely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758990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Human Conflict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Significant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Occasional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107240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Tornadoes/Windstorms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Highly 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Medium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300416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Transportation Accidents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Highly Likely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8783068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Volcanic Ash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Limited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Unlikely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Low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58448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Wildland/Rangeland Fire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Extensive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Critical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Highly Likely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High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95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956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E9712-B756-4659-91DE-3D6BDDC4EE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6556" y="349572"/>
            <a:ext cx="8208912" cy="610255"/>
          </a:xfrm>
        </p:spPr>
        <p:txBody>
          <a:bodyPr/>
          <a:lstStyle/>
          <a:p>
            <a:r>
              <a:rPr lang="en-US" b="1" dirty="0"/>
              <a:t>Introductions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43252829-C71A-E43F-744B-7A9BF09BE8F7}"/>
              </a:ext>
            </a:extLst>
          </p:cNvPr>
          <p:cNvSpPr txBox="1">
            <a:spLocks/>
          </p:cNvSpPr>
          <p:nvPr/>
        </p:nvSpPr>
        <p:spPr>
          <a:xfrm>
            <a:off x="665379" y="1176474"/>
            <a:ext cx="5430621" cy="46295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60000"/>
              <a:buFontTx/>
              <a:buNone/>
              <a:defRPr sz="1600" kern="1200">
                <a:solidFill>
                  <a:schemeClr val="tx1"/>
                </a:solidFill>
                <a:latin typeface="Gentium Basic" panose="02000503060000020004" pitchFamily="2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200" b="0" i="0" kern="1200">
                <a:solidFill>
                  <a:schemeClr val="tx1"/>
                </a:solidFill>
                <a:latin typeface="Gentium Basic" panose="02000503060000020004" pitchFamily="2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Gentium Basic" panose="02000503060000020004" pitchFamily="2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Gentium Basic" panose="02000503060000020004" pitchFamily="2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60000"/>
              <a:buFontTx/>
              <a:buNone/>
              <a:defRPr sz="1000" b="0" i="0" kern="1200">
                <a:solidFill>
                  <a:schemeClr val="tx1"/>
                </a:solidFill>
                <a:latin typeface="Gentium Basic" panose="02000503060000020004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180000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Montana Disaster and Emergency Services</a:t>
            </a:r>
          </a:p>
          <a:p>
            <a:pPr marL="360000" lvl="1" indent="-180000" defTabSz="914377">
              <a:lnSpc>
                <a:spcPct val="90000"/>
              </a:lnSpc>
              <a:spcBef>
                <a:spcPts val="600"/>
              </a:spcBef>
              <a:buFont typeface="Segoe UI" panose="020B0502040204020203" pitchFamily="34" charset="0"/>
              <a:buChar char="-"/>
            </a:pPr>
            <a:r>
              <a:rPr lang="en-US" sz="1900" dirty="0">
                <a:solidFill>
                  <a:srgbClr val="233845"/>
                </a:solidFill>
                <a:latin typeface="Segoe UI"/>
              </a:rPr>
              <a:t>Sara Hartley – State Hazard Mitigation Officer</a:t>
            </a:r>
          </a:p>
          <a:p>
            <a:pPr marL="360000" lvl="1" indent="-180000" defTabSz="914377">
              <a:lnSpc>
                <a:spcPct val="90000"/>
              </a:lnSpc>
              <a:spcBef>
                <a:spcPts val="600"/>
              </a:spcBef>
              <a:buFont typeface="Segoe UI" panose="020B0502040204020203" pitchFamily="34" charset="0"/>
              <a:buChar char="-"/>
            </a:pPr>
            <a:r>
              <a:rPr lang="en-US" sz="1900" dirty="0">
                <a:solidFill>
                  <a:srgbClr val="233845"/>
                </a:solidFill>
                <a:latin typeface="Segoe UI"/>
              </a:rPr>
              <a:t>Hannah Shultz – Mitigation Coordinator</a:t>
            </a:r>
          </a:p>
          <a:p>
            <a:pPr marL="360000" lvl="1" indent="-180000" defTabSz="914377">
              <a:lnSpc>
                <a:spcPct val="90000"/>
              </a:lnSpc>
              <a:spcBef>
                <a:spcPts val="600"/>
              </a:spcBef>
              <a:buFont typeface="Segoe UI" panose="020B0502040204020203" pitchFamily="34" charset="0"/>
              <a:buChar char="-"/>
            </a:pPr>
            <a:r>
              <a:rPr lang="en-US" sz="1900" dirty="0">
                <a:solidFill>
                  <a:srgbClr val="233845"/>
                </a:solidFill>
                <a:latin typeface="Segoe UI"/>
              </a:rPr>
              <a:t>J. Lee Okeson – Central Region Supervisor</a:t>
            </a:r>
          </a:p>
          <a:p>
            <a:pPr marL="360000" lvl="1" indent="-180000" defTabSz="914377">
              <a:lnSpc>
                <a:spcPct val="90000"/>
              </a:lnSpc>
              <a:spcBef>
                <a:spcPts val="600"/>
              </a:spcBef>
              <a:buFont typeface="Segoe UI" panose="020B0502040204020203" pitchFamily="34" charset="0"/>
              <a:buChar char="-"/>
            </a:pPr>
            <a:r>
              <a:rPr lang="en-US" sz="1900" dirty="0">
                <a:solidFill>
                  <a:srgbClr val="233845"/>
                </a:solidFill>
                <a:latin typeface="Segoe UI"/>
              </a:rPr>
              <a:t>Joey </a:t>
            </a:r>
            <a:r>
              <a:rPr lang="en-US" sz="1900" dirty="0" err="1">
                <a:solidFill>
                  <a:srgbClr val="233845"/>
                </a:solidFill>
                <a:latin typeface="Segoe UI"/>
              </a:rPr>
              <a:t>Zahara</a:t>
            </a:r>
            <a:r>
              <a:rPr lang="en-US" sz="1900" dirty="0">
                <a:solidFill>
                  <a:srgbClr val="233845"/>
                </a:solidFill>
                <a:latin typeface="Segoe UI"/>
              </a:rPr>
              <a:t> – Central Region Field Officer</a:t>
            </a:r>
          </a:p>
          <a:p>
            <a:pPr marL="360000" lvl="1" indent="-180000" defTabSz="914377">
              <a:lnSpc>
                <a:spcPct val="90000"/>
              </a:lnSpc>
              <a:spcBef>
                <a:spcPts val="600"/>
              </a:spcBef>
              <a:buFont typeface="Segoe UI" panose="020B0502040204020203" pitchFamily="34" charset="0"/>
              <a:buChar char="-"/>
            </a:pPr>
            <a:r>
              <a:rPr lang="en-US" sz="1900" dirty="0">
                <a:solidFill>
                  <a:srgbClr val="233845"/>
                </a:solidFill>
                <a:latin typeface="Segoe UI"/>
              </a:rPr>
              <a:t>Ed </a:t>
            </a:r>
            <a:r>
              <a:rPr lang="en-US" sz="1900" dirty="0" err="1">
                <a:solidFill>
                  <a:srgbClr val="233845"/>
                </a:solidFill>
                <a:latin typeface="Segoe UI"/>
              </a:rPr>
              <a:t>Greiberis</a:t>
            </a:r>
            <a:r>
              <a:rPr lang="en-US" sz="1900" dirty="0">
                <a:solidFill>
                  <a:srgbClr val="233845"/>
                </a:solidFill>
                <a:latin typeface="Segoe UI"/>
              </a:rPr>
              <a:t> – Central Region Field Officer</a:t>
            </a:r>
          </a:p>
          <a:p>
            <a:pPr lvl="1">
              <a:lnSpc>
                <a:spcPct val="90000"/>
              </a:lnSpc>
            </a:pPr>
            <a:endParaRPr lang="en-US" sz="1900" dirty="0"/>
          </a:p>
          <a:p>
            <a:pPr marL="180000" indent="-180000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County/Tribal Emergency Management Coordinators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marL="180000" indent="-180000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Federal &amp; State Partners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marL="180000" indent="-180000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Other Stakeholders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D0D9A36-E380-E8C3-74A1-0024C2FCE3FB}"/>
              </a:ext>
            </a:extLst>
          </p:cNvPr>
          <p:cNvSpPr txBox="1">
            <a:spLocks/>
          </p:cNvSpPr>
          <p:nvPr/>
        </p:nvSpPr>
        <p:spPr>
          <a:xfrm>
            <a:off x="6096001" y="1176474"/>
            <a:ext cx="5857188" cy="50928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900" b="1" dirty="0"/>
              <a:t>Wood Project Team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Jeff Brislawn – Project Manger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Scott Field – Lead Planner, Central Region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Bob Vince – Project Principal, Local Support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Juliana Prosperi – Lead Planner, East Region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Amy Carr – Lead Planner, West Region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900" dirty="0"/>
              <a:t>Mack Chambers – Lead GIS Analyst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Cameron Nelson – Hazard Mitigation Specialist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Chris Johnson – Hazard Mitigation Planner/GIS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Natalie Schoen – Hazard Mitigation Planner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Emily </a:t>
            </a:r>
            <a:r>
              <a:rPr lang="en-US" sz="1900" dirty="0" err="1"/>
              <a:t>Geery</a:t>
            </a:r>
            <a:r>
              <a:rPr lang="en-US" sz="1900" dirty="0"/>
              <a:t> – SWCA Wildfire Risk Assessment Support </a:t>
            </a:r>
          </a:p>
          <a:p>
            <a:pPr lvl="1">
              <a:lnSpc>
                <a:spcPct val="90000"/>
              </a:lnSpc>
            </a:pPr>
            <a:r>
              <a:rPr lang="en-US" sz="1900" dirty="0"/>
              <a:t>Victoria Amato – SWCA Wildfire Planning Specialist </a:t>
            </a:r>
          </a:p>
        </p:txBody>
      </p:sp>
    </p:spTree>
    <p:extLst>
      <p:ext uri="{BB962C8B-B14F-4D97-AF65-F5344CB8AC3E}">
        <p14:creationId xmlns:p14="http://schemas.microsoft.com/office/powerpoint/2010/main" val="148794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9708-D5A4-4C84-AED5-8E3E87E92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68111"/>
            <a:ext cx="8208912" cy="610255"/>
          </a:xfrm>
        </p:spPr>
        <p:txBody>
          <a:bodyPr/>
          <a:lstStyle/>
          <a:p>
            <a:r>
              <a:rPr lang="en-US" b="1" dirty="0"/>
              <a:t>FEMA Community Lifelines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2543-E607-4D0B-A43B-7D79A64B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120AC-0FB0-4B1F-9EA2-DF78B8AED3C7}" type="slidenum">
              <a:rPr kumimoji="0" lang="en-GB" sz="800" b="0" i="0" u="none" strike="noStrike" kern="1200" cap="none" spc="-1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800" b="0" i="0" u="none" strike="noStrike" kern="1200" cap="none" spc="-10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E2D0E2-8E84-43D0-A267-7124B6B99D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4" b="4773"/>
          <a:stretch/>
        </p:blipFill>
        <p:spPr>
          <a:xfrm>
            <a:off x="2220617" y="1172043"/>
            <a:ext cx="7271198" cy="54501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C7368-F639-4771-8C93-D1E71D5ABF76}"/>
              </a:ext>
            </a:extLst>
          </p:cNvPr>
          <p:cNvSpPr/>
          <p:nvPr/>
        </p:nvSpPr>
        <p:spPr>
          <a:xfrm>
            <a:off x="2230788" y="1089891"/>
            <a:ext cx="7271198" cy="10714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638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50C474-220F-4EB1-8815-BB979145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597" y="1113268"/>
            <a:ext cx="7025271" cy="5280594"/>
          </a:xfrm>
        </p:spPr>
        <p:txBody>
          <a:bodyPr>
            <a:normAutofit fontScale="92500"/>
          </a:bodyPr>
          <a:lstStyle/>
          <a:p>
            <a:pPr marL="288925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► </a:t>
            </a: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Draft Hazard Identification &amp; Risk Assessment</a:t>
            </a:r>
          </a:p>
          <a:p>
            <a:pPr marL="288925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► </a:t>
            </a:r>
            <a:r>
              <a:rPr lang="en-US" altLang="en-US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</a:t>
            </a: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andout on action alternatives by hazard &amp; category</a:t>
            </a:r>
            <a:endParaRPr lang="en-US" altLang="en-US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288925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► Public survey input </a:t>
            </a:r>
          </a:p>
          <a:p>
            <a:pPr marL="288925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► </a:t>
            </a: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Water protection &amp; usage plans, watershed plans, drainage plans, etc.</a:t>
            </a:r>
          </a:p>
          <a:p>
            <a:pPr marL="288925" lvl="0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► Capital Improvement Plan</a:t>
            </a:r>
          </a:p>
          <a:p>
            <a:pPr marL="288925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► Community Wildfire Protection Plan </a:t>
            </a:r>
          </a:p>
          <a:p>
            <a:pPr marL="288925" indent="-288925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E48312"/>
              </a:buClr>
              <a:buNone/>
              <a:defRPr/>
            </a:pPr>
            <a:r>
              <a:rPr lang="en-US" altLang="en-US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► </a:t>
            </a:r>
            <a:r>
              <a:rPr lang="en-US" altLang="en-US" kern="0" dirty="0">
                <a:solidFill>
                  <a:schemeClr val="tx1"/>
                </a:solidFill>
                <a:latin typeface="+mn-lt"/>
              </a:rPr>
              <a:t>FEMA ‘Mitigation Action Portfolio’ publication</a:t>
            </a:r>
          </a:p>
          <a:p>
            <a:pPr marL="542295" lvl="1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https://www.fema.gov/sites/default/files/2020-08/fema_mitigation-action-portfolio-support-document_08-01-2020_0.pdf</a:t>
            </a:r>
            <a:r>
              <a:rPr lang="en-US" altLang="en-US" sz="2000" dirty="0">
                <a:solidFill>
                  <a:schemeClr val="accent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08915-90EB-4B0B-B3E9-29F0FCFC9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286" y="361612"/>
            <a:ext cx="9594805" cy="610255"/>
          </a:xfrm>
        </p:spPr>
        <p:txBody>
          <a:bodyPr/>
          <a:lstStyle/>
          <a:p>
            <a:r>
              <a:rPr lang="en-US" b="1" dirty="0"/>
              <a:t>Sources of Ideas for Mitigation Actions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E9994-7D80-1F4D-B817-E53F91B197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89"/>
          <a:stretch/>
        </p:blipFill>
        <p:spPr>
          <a:xfrm>
            <a:off x="8339285" y="1"/>
            <a:ext cx="3787612" cy="492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4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C9708-D5A4-4C84-AED5-8E3E87E929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68111"/>
            <a:ext cx="8208912" cy="610255"/>
          </a:xfrm>
        </p:spPr>
        <p:txBody>
          <a:bodyPr/>
          <a:lstStyle/>
          <a:p>
            <a:r>
              <a:rPr lang="en-US" b="1" dirty="0"/>
              <a:t>Public Survey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12543-E607-4D0B-A43B-7D79A64B6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3120AC-0FB0-4B1F-9EA2-DF78B8AED3C7}" type="slidenum">
              <a:rPr kumimoji="0" lang="en-GB" sz="800" b="0" i="0" u="none" strike="noStrike" kern="1200" cap="none" spc="-10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Segoe UI"/>
                <a:ea typeface="+mn-ea"/>
                <a:cs typeface="Arial" panose="020B0604020202020204" pitchFamily="34" charset="0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800" b="0" i="0" u="none" strike="noStrike" kern="1200" cap="none" spc="-10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Segoe U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E58A800-4038-6B98-15C7-F14176A243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3445397"/>
              </p:ext>
            </p:extLst>
          </p:nvPr>
        </p:nvGraphicFramePr>
        <p:xfrm>
          <a:off x="602067" y="1348033"/>
          <a:ext cx="10987866" cy="5389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E8209A-400A-4986-52A7-E26B633A3B9C}"/>
              </a:ext>
            </a:extLst>
          </p:cNvPr>
          <p:cNvSpPr txBox="1"/>
          <p:nvPr/>
        </p:nvSpPr>
        <p:spPr>
          <a:xfrm>
            <a:off x="910079" y="1082085"/>
            <a:ext cx="10488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>
                <a:solidFill>
                  <a:srgbClr val="000000"/>
                </a:solidFill>
                <a:latin typeface="Segoe UI" panose="020B0502040204020203" pitchFamily="34" charset="0"/>
              </a:rPr>
              <a:t>Please indicate the types of mitigation actions that you think should have the highest priority.</a:t>
            </a:r>
          </a:p>
        </p:txBody>
      </p:sp>
    </p:spTree>
    <p:extLst>
      <p:ext uri="{BB962C8B-B14F-4D97-AF65-F5344CB8AC3E}">
        <p14:creationId xmlns:p14="http://schemas.microsoft.com/office/powerpoint/2010/main" val="2537234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69508-5283-459B-B3AE-F3E61AFDC8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340327"/>
            <a:ext cx="10945216" cy="610255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en-US" b="1" dirty="0"/>
              <a:t>Suggested Ideas for New Mitigation Actions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F71CB95-BC0C-46B1-B9EF-152358882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3" y="1093454"/>
            <a:ext cx="11046094" cy="493553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 indoor NOAA weather radios to critical facilities, community shelters, city facilities, schools and other identified areas.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Install additional snow fences at strategic locations to minimize roadway impacts and transportation incidents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Create a water conservation public awareness and educational campaign, including educational materials on water conservation measures to implement during drought periods.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Implement the high priority projects identified in CWPPs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Notification system for tourists for thunderstorms, fire, floods, and dam failure as visitors may not get emergency notifications on their phones.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Strategic grassland fuels reduction efforts surrounding vulnerable communities 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Ensure critical communication infrastructure is grounded to mitigate lightning strikes. </a:t>
            </a:r>
          </a:p>
        </p:txBody>
      </p:sp>
    </p:spTree>
    <p:extLst>
      <p:ext uri="{BB962C8B-B14F-4D97-AF65-F5344CB8AC3E}">
        <p14:creationId xmlns:p14="http://schemas.microsoft.com/office/powerpoint/2010/main" val="1274180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4C0B5C-3BCA-440B-B9A0-0E22DEE1E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2" y="1017272"/>
            <a:ext cx="6598762" cy="529976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What new mitigation actions should be added to the Plan?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Write one idea for each new action on a blank worksheet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You are encouraged to collaborate with other agencies or jurisdictions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Include details where you can, but it’s okay if you don’t know or can elaborate later.</a:t>
            </a:r>
          </a:p>
          <a:p>
            <a:pPr indent="-366704">
              <a:buFont typeface="Arial" panose="020B0604020202020204" pitchFamily="34" charset="0"/>
              <a:buChar char="•"/>
            </a:pPr>
            <a:r>
              <a:rPr lang="en-US" dirty="0"/>
              <a:t>Include the Jurisdiction and Lead Agency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Feel free to submit more than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each other’s 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98245E-003A-42E5-8323-25118B9AF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392" y="188538"/>
            <a:ext cx="6993466" cy="827484"/>
          </a:xfrm>
        </p:spPr>
        <p:txBody>
          <a:bodyPr/>
          <a:lstStyle/>
          <a:p>
            <a:r>
              <a:rPr lang="en-US" b="1" dirty="0"/>
              <a:t>Activity: Develop New Mitigation Actions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2753345-F76E-1017-986B-AAF9AE3C9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186072"/>
              </p:ext>
            </p:extLst>
          </p:nvPr>
        </p:nvGraphicFramePr>
        <p:xfrm>
          <a:off x="7616858" y="602280"/>
          <a:ext cx="4531041" cy="5826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72030" imgH="8578842" progId="Word.Document.12">
                  <p:embed/>
                </p:oleObj>
              </mc:Choice>
              <mc:Fallback>
                <p:oleObj name="Document" r:id="rId2" imgW="6672030" imgH="8578842" progId="Word.Documen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B825628-804A-B26B-B5CA-C5F03FC952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16858" y="602280"/>
                        <a:ext cx="4531041" cy="582684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912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32CC086-9B0B-088F-799B-45193B478E0B}"/>
              </a:ext>
            </a:extLst>
          </p:cNvPr>
          <p:cNvSpPr txBox="1">
            <a:spLocks/>
          </p:cNvSpPr>
          <p:nvPr/>
        </p:nvSpPr>
        <p:spPr>
          <a:xfrm>
            <a:off x="540001" y="3152000"/>
            <a:ext cx="6951662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Prioritization of Mitigation Actions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5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4424" y="1192237"/>
            <a:ext cx="4203519" cy="4473525"/>
          </a:xfrm>
        </p:spPr>
        <p:txBody>
          <a:bodyPr>
            <a:normAutofit fontScale="92500" lnSpcReduction="20000"/>
          </a:bodyPr>
          <a:lstStyle/>
          <a:p>
            <a:pPr marL="0" indent="0">
              <a:buClr>
                <a:srgbClr val="E48312"/>
              </a:buClr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STAPLEE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Social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Technical 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Administrative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Political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Legal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Economic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Environmental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945443-6C18-4096-AFA9-B118DCD98908}"/>
              </a:ext>
            </a:extLst>
          </p:cNvPr>
          <p:cNvSpPr txBox="1">
            <a:spLocks/>
          </p:cNvSpPr>
          <p:nvPr/>
        </p:nvSpPr>
        <p:spPr>
          <a:xfrm>
            <a:off x="6096000" y="1192237"/>
            <a:ext cx="5254496" cy="447352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48312"/>
              </a:buClr>
              <a:buNone/>
            </a:pPr>
            <a:r>
              <a:rPr lang="en-US" altLang="en-US" b="1" dirty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Other Factors to Consider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Life safety 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Addressing high risk hazards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Protect critical facilities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Multiple goals/hazards</a:t>
            </a:r>
          </a:p>
          <a:p>
            <a:pPr marL="514350" indent="-285750">
              <a:lnSpc>
                <a:spcPct val="150000"/>
              </a:lnSpc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►"/>
              <a:defRPr/>
            </a:pPr>
            <a:r>
              <a:rPr lang="en-US" altLang="en-US" dirty="0">
                <a:solidFill>
                  <a:schemeClr val="tx1"/>
                </a:solidFill>
              </a:rPr>
              <a:t>Vulnerable populations and equity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F25C1F-0F75-44B6-B5D1-3ADA5AE336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4336" y="249257"/>
            <a:ext cx="8208912" cy="696027"/>
          </a:xfrm>
        </p:spPr>
        <p:txBody>
          <a:bodyPr/>
          <a:lstStyle/>
          <a:p>
            <a:br>
              <a:rPr lang="en-GB" dirty="0"/>
            </a:br>
            <a:r>
              <a:rPr lang="en-GB" b="1" dirty="0"/>
              <a:t>Mitigation Action Selection and Prioritization</a:t>
            </a:r>
          </a:p>
        </p:txBody>
      </p:sp>
    </p:spTree>
    <p:extLst>
      <p:ext uri="{BB962C8B-B14F-4D97-AF65-F5344CB8AC3E}">
        <p14:creationId xmlns:p14="http://schemas.microsoft.com/office/powerpoint/2010/main" val="4160457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6B68B82-8E5E-4787-A7CD-AD71F25AB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68" y="1204972"/>
            <a:ext cx="7024217" cy="484784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►"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Connect the Dots!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►"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4 Dots per Person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►"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Indicate which should be priority mitigation actions with a dot, keeping STAPLEE Criteria in mind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70000"/>
              <a:buFont typeface="Arial" panose="020B0604020202020204" pitchFamily="34" charset="0"/>
              <a:buChar char="►"/>
            </a:pPr>
            <a:r>
              <a:rPr lang="en-US" altLang="en-US" sz="28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Dots will later be converted into a High, Medium, Low initial prioritization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32B17D7-9C1A-47FA-BFE8-DAE1FFCDF0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067" y="268111"/>
            <a:ext cx="8207375" cy="611188"/>
          </a:xfrm>
        </p:spPr>
        <p:txBody>
          <a:bodyPr/>
          <a:lstStyle/>
          <a:p>
            <a:r>
              <a:rPr lang="en-GB" b="1" dirty="0"/>
              <a:t>Activity: New Mitigation Action Prioritization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DF94D0-68F9-4D18-8687-027E8D24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443" y="3435988"/>
            <a:ext cx="2130017" cy="28999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6F93E2-75C0-48E4-BCCD-B52302A3AA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78" y="1101278"/>
            <a:ext cx="3097349" cy="23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914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7A5E574-791B-A015-2C79-54B1AFF7D8FF}"/>
              </a:ext>
            </a:extLst>
          </p:cNvPr>
          <p:cNvSpPr txBox="1">
            <a:spLocks/>
          </p:cNvSpPr>
          <p:nvPr/>
        </p:nvSpPr>
        <p:spPr>
          <a:xfrm>
            <a:off x="540001" y="3705998"/>
            <a:ext cx="912787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Preview of Draft HIRA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7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8" y="418598"/>
            <a:ext cx="9410125" cy="585577"/>
          </a:xfrm>
        </p:spPr>
        <p:txBody>
          <a:bodyPr/>
          <a:lstStyle/>
          <a:p>
            <a:r>
              <a:rPr lang="en-US" b="1" dirty="0"/>
              <a:t>DRAFT Hazard Identification &amp; Risk Assessment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0AAEA-C08B-53FA-3172-3231AAF1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2" y="1017272"/>
            <a:ext cx="10910756" cy="529976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Coming soon for planning team review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critical we get your feedback and input – it’s YOUR plan!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Review both for the region as a whole and for your jurisdiction specifically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Feedback will be incorporated into full draft and resent for review</a:t>
            </a:r>
          </a:p>
        </p:txBody>
      </p:sp>
    </p:spTree>
    <p:extLst>
      <p:ext uri="{BB962C8B-B14F-4D97-AF65-F5344CB8AC3E}">
        <p14:creationId xmlns:p14="http://schemas.microsoft.com/office/powerpoint/2010/main" val="101095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342DAE35-7EEE-9181-2AA6-11A75785D3EB}"/>
              </a:ext>
            </a:extLst>
          </p:cNvPr>
          <p:cNvSpPr txBox="1">
            <a:spLocks/>
          </p:cNvSpPr>
          <p:nvPr/>
        </p:nvSpPr>
        <p:spPr>
          <a:xfrm>
            <a:off x="540002" y="2967204"/>
            <a:ext cx="6887494" cy="110799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Planning Process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4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8" y="418598"/>
            <a:ext cx="9410125" cy="585577"/>
          </a:xfrm>
        </p:spPr>
        <p:txBody>
          <a:bodyPr/>
          <a:lstStyle/>
          <a:p>
            <a:r>
              <a:rPr lang="en-US" b="1" dirty="0"/>
              <a:t>Regional HMP Table of Contents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0AAEA-C08B-53FA-3172-3231AAF1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2" y="1017272"/>
            <a:ext cx="10910756" cy="5299764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Introduction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Community Profile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Planning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Hazard Identification &amp; Risk Assessment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Mitigation Strategy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Plan Implementation &amp;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Jurisdictional Annexes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Appendices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42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8" y="418598"/>
            <a:ext cx="9410125" cy="585577"/>
          </a:xfrm>
        </p:spPr>
        <p:txBody>
          <a:bodyPr/>
          <a:lstStyle/>
          <a:p>
            <a:r>
              <a:rPr lang="en-US" b="1" dirty="0"/>
              <a:t>HIRA Contents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0AAEA-C08B-53FA-3172-3231AAF1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2" y="1017271"/>
            <a:ext cx="10910756" cy="556858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 Identification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Disaster Declaration History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Hazards Considered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Methodology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Climate Change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Hazard Rankings/Summary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Assets At Risk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Population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General Property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Critical Facilities &amp; Lifelines</a:t>
            </a:r>
          </a:p>
          <a:p>
            <a:pPr marL="1065195" lvl="1" indent="-342900">
              <a:buFont typeface="Arial" panose="020B0604020202020204" pitchFamily="34" charset="0"/>
              <a:buChar char="•"/>
            </a:pPr>
            <a:r>
              <a:rPr lang="en-US" dirty="0"/>
              <a:t>Cultural, Historical and Natural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Hazard Profiles</a:t>
            </a:r>
          </a:p>
        </p:txBody>
      </p:sp>
    </p:spTree>
    <p:extLst>
      <p:ext uri="{BB962C8B-B14F-4D97-AF65-F5344CB8AC3E}">
        <p14:creationId xmlns:p14="http://schemas.microsoft.com/office/powerpoint/2010/main" val="39126872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8" y="418598"/>
            <a:ext cx="9410125" cy="585577"/>
          </a:xfrm>
        </p:spPr>
        <p:txBody>
          <a:bodyPr/>
          <a:lstStyle/>
          <a:p>
            <a:r>
              <a:rPr lang="en-US" b="1" dirty="0"/>
              <a:t>Hazard Profiles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0AAEA-C08B-53FA-3172-3231AAF1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2" y="1017271"/>
            <a:ext cx="10910756" cy="5568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Hazard Description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Geographical Area Affected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Past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Magnitude/Severity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Frequency/Likelihood of Occurrence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Vulnerability Assessment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Risk Summary</a:t>
            </a:r>
          </a:p>
        </p:txBody>
      </p:sp>
    </p:spTree>
    <p:extLst>
      <p:ext uri="{BB962C8B-B14F-4D97-AF65-F5344CB8AC3E}">
        <p14:creationId xmlns:p14="http://schemas.microsoft.com/office/powerpoint/2010/main" val="7031787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399BE2-B13F-4942-A4EF-B9DE7279DB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66748" y="418598"/>
            <a:ext cx="9410125" cy="585577"/>
          </a:xfrm>
        </p:spPr>
        <p:txBody>
          <a:bodyPr/>
          <a:lstStyle/>
          <a:p>
            <a:r>
              <a:rPr lang="en-US" b="1" dirty="0"/>
              <a:t>Hazard Vulnerability Assessments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C0AAEA-C08B-53FA-3172-3231AAF13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652" y="1017271"/>
            <a:ext cx="10910756" cy="55685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Property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Critical Facilities &amp; Lifelines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Historic &amp; Cultural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Natural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Development Trends</a:t>
            </a:r>
          </a:p>
        </p:txBody>
      </p:sp>
    </p:spTree>
    <p:extLst>
      <p:ext uri="{BB962C8B-B14F-4D97-AF65-F5344CB8AC3E}">
        <p14:creationId xmlns:p14="http://schemas.microsoft.com/office/powerpoint/2010/main" val="3127927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>
            <a:extLst>
              <a:ext uri="{FF2B5EF4-FFF2-40B4-BE49-F238E27FC236}">
                <a16:creationId xmlns:a16="http://schemas.microsoft.com/office/drawing/2014/main" id="{AEA3BAD2-5E18-70CF-41FD-34BBB3A22CBC}"/>
              </a:ext>
            </a:extLst>
          </p:cNvPr>
          <p:cNvSpPr txBox="1">
            <a:spLocks/>
          </p:cNvSpPr>
          <p:nvPr/>
        </p:nvSpPr>
        <p:spPr>
          <a:xfrm>
            <a:off x="540001" y="3152000"/>
            <a:ext cx="9127874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Plan Implementation and Maintenance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0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538" y="1105982"/>
            <a:ext cx="10555706" cy="5238785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en-US" sz="2000" dirty="0">
                <a:latin typeface="Segoe UI" panose="020B0502040204020203" pitchFamily="34" charset="0"/>
              </a:rPr>
              <a:t>The plan must describe how, when, and by whom the plan will be: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latin typeface="Segoe UI" panose="020B0502040204020203" pitchFamily="34" charset="0"/>
              </a:rPr>
              <a:t>Monitored:</a:t>
            </a:r>
          </a:p>
          <a:p>
            <a:pPr marL="1257300" lvl="2" indent="-354013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Tracking implementation of mitigation actions</a:t>
            </a:r>
          </a:p>
          <a:p>
            <a:pPr marL="1257300" lvl="2" indent="-354013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Identifying new actions as needed </a:t>
            </a:r>
          </a:p>
          <a:p>
            <a:pPr marL="1257300" lvl="2" indent="-354013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Losses avoided due to mitigation activities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latin typeface="Segoe UI" panose="020B0502040204020203" pitchFamily="34" charset="0"/>
              </a:rPr>
              <a:t>Evaluated</a:t>
            </a:r>
          </a:p>
          <a:p>
            <a:pPr marL="1257300" lvl="2" indent="-354013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Effectiveness at achieving goals and objectives</a:t>
            </a:r>
          </a:p>
          <a:p>
            <a:pPr marL="1257300" lvl="2" indent="-354013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What hindered implementation?</a:t>
            </a:r>
          </a:p>
          <a:p>
            <a:pPr marL="1257300" lvl="2" indent="-354013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en-US" sz="2000" dirty="0"/>
              <a:t>What factors contributed to success?</a:t>
            </a:r>
          </a:p>
          <a:p>
            <a:pPr lvl="1">
              <a:spcBef>
                <a:spcPts val="300"/>
              </a:spcBef>
            </a:pPr>
            <a:r>
              <a:rPr lang="en-US" sz="2000" dirty="0">
                <a:latin typeface="Segoe UI" panose="020B0502040204020203" pitchFamily="34" charset="0"/>
              </a:rPr>
              <a:t>Updated</a:t>
            </a:r>
          </a:p>
          <a:p>
            <a:pPr marL="1257300" lvl="2" indent="-354013" fontAlgn="base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Reviewed &amp; revised at least once every five years.</a:t>
            </a:r>
          </a:p>
          <a:p>
            <a:pPr lvl="1" fontAlgn="base">
              <a:spcBef>
                <a:spcPts val="300"/>
              </a:spcBef>
              <a:defRPr/>
            </a:pPr>
            <a:r>
              <a:rPr lang="en-US" sz="2000" dirty="0"/>
              <a:t>Continued Public Involvement</a:t>
            </a:r>
            <a:endParaRPr lang="en-US" sz="2000" dirty="0">
              <a:solidFill>
                <a:schemeClr val="tx1"/>
              </a:solidFill>
            </a:endParaRPr>
          </a:p>
          <a:p>
            <a:pPr marL="1257300" lvl="2" indent="-354013" fontAlgn="base">
              <a:spcBef>
                <a:spcPts val="300"/>
              </a:spcBef>
              <a:buFont typeface="Courier New" panose="02070309020205020404" pitchFamily="49" charset="0"/>
              <a:buChar char="o"/>
              <a:defRPr/>
            </a:pPr>
            <a:r>
              <a:rPr lang="en-US" sz="2000" dirty="0"/>
              <a:t>Engaged and given opportunity to provide input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F5C95A-E2BA-4D36-8588-6D73C7873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260" y="266463"/>
            <a:ext cx="8208912" cy="696027"/>
          </a:xfrm>
        </p:spPr>
        <p:txBody>
          <a:bodyPr/>
          <a:lstStyle/>
          <a:p>
            <a:r>
              <a:rPr lang="en-US" b="1" dirty="0">
                <a:latin typeface="+mj-lt"/>
              </a:rPr>
              <a:t>Plan Implementation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11060108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5409" y="1141493"/>
            <a:ext cx="9864706" cy="4987466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Segoe UI" panose="020B0502040204020203" pitchFamily="34" charset="0"/>
              </a:rPr>
              <a:t>The following tasks should be conducted “regularly”, at least annually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HIRA review – changes to hazards or vulnerabilities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Review of recent hazard incidents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Updates on mitigation actions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Assess effectiveness of completed mitigation actions</a:t>
            </a:r>
          </a:p>
          <a:p>
            <a:r>
              <a:rPr lang="en-US" sz="2400" dirty="0">
                <a:latin typeface="Segoe UI" panose="020B0502040204020203" pitchFamily="34" charset="0"/>
              </a:rPr>
              <a:t>Annual face to face meeting of Hazard Mitigation Planning Team to discuss updates on mitigation actions and/or significant impactors/events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Target is first quarter of each year?</a:t>
            </a:r>
          </a:p>
          <a:p>
            <a:r>
              <a:rPr lang="en-US" sz="2400" dirty="0">
                <a:latin typeface="Segoe UI" panose="020B0502040204020203" pitchFamily="34" charset="0"/>
              </a:rPr>
              <a:t>Job aids: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Sample </a:t>
            </a:r>
            <a:r>
              <a:rPr lang="en-US" dirty="0"/>
              <a:t>a</a:t>
            </a:r>
            <a:r>
              <a:rPr lang="en-US" dirty="0">
                <a:latin typeface="Segoe UI" panose="020B0502040204020203" pitchFamily="34" charset="0"/>
              </a:rPr>
              <a:t>genda for annual meeting in appendix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F5C95A-E2BA-4D36-8588-6D73C7873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7570" y="239936"/>
            <a:ext cx="8208912" cy="696027"/>
          </a:xfrm>
        </p:spPr>
        <p:txBody>
          <a:bodyPr/>
          <a:lstStyle/>
          <a:p>
            <a:r>
              <a:rPr lang="en-US" b="1" dirty="0">
                <a:latin typeface="+mj-lt"/>
              </a:rPr>
              <a:t>Plan Implementation &amp; Maintenance</a:t>
            </a:r>
          </a:p>
        </p:txBody>
      </p:sp>
    </p:spTree>
    <p:extLst>
      <p:ext uri="{BB962C8B-B14F-4D97-AF65-F5344CB8AC3E}">
        <p14:creationId xmlns:p14="http://schemas.microsoft.com/office/powerpoint/2010/main" val="7975918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39E30D8-AD16-46CC-B1A1-860CB45D9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406" y="1097104"/>
            <a:ext cx="6358372" cy="513224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Mitigation is most successful when it is incorporated into the day-to-day functions and priorities of government and development.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Implementation through existing plans and/or programs is recommended wherever possible: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Comprehensive Plan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Zoning/Subdivision Ordinances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Floodplain Ordinance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Capital Improvements Plan</a:t>
            </a:r>
          </a:p>
          <a:p>
            <a:pPr lvl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Emergency Operations Plan</a:t>
            </a: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</a:rPr>
              <a:t>Discussion: Provide at least one opportunity to incorporate or cross reference the HMP into other planning mechanisms</a:t>
            </a:r>
          </a:p>
          <a:p>
            <a:pPr>
              <a:lnSpc>
                <a:spcPct val="110000"/>
              </a:lnSpc>
            </a:pPr>
            <a:endParaRPr lang="en-US" dirty="0">
              <a:latin typeface="Segoe UI" panose="020B0502040204020203" pitchFamily="34" charset="0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CF5C95A-E2BA-4D36-8588-6D73C78738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4689" y="280637"/>
            <a:ext cx="8208912" cy="696027"/>
          </a:xfrm>
        </p:spPr>
        <p:txBody>
          <a:bodyPr/>
          <a:lstStyle/>
          <a:p>
            <a:r>
              <a:rPr lang="en-US" b="1" dirty="0">
                <a:latin typeface="+mj-lt"/>
              </a:rPr>
              <a:t>Incorporation into Other Planning Mechanisms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A54539D-F6A2-444E-BE57-76BAB0F8A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391547"/>
              </p:ext>
            </p:extLst>
          </p:nvPr>
        </p:nvGraphicFramePr>
        <p:xfrm>
          <a:off x="7707778" y="1097104"/>
          <a:ext cx="4170913" cy="4186111"/>
        </p:xfrm>
        <a:graphic>
          <a:graphicData uri="http://schemas.openxmlformats.org/drawingml/2006/table">
            <a:tbl>
              <a:tblPr firstRow="1" firstCol="1" bandRow="1"/>
              <a:tblGrid>
                <a:gridCol w="4170913">
                  <a:extLst>
                    <a:ext uri="{9D8B030D-6E8A-4147-A177-3AD203B41FA5}">
                      <a16:colId xmlns:a16="http://schemas.microsoft.com/office/drawing/2014/main" val="1305049500"/>
                    </a:ext>
                  </a:extLst>
                </a:gridCol>
              </a:tblGrid>
              <a:tr h="51352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FEMA Requirement – Element C6</a:t>
                      </a:r>
                    </a:p>
                  </a:txBody>
                  <a:tcPr marL="65233" marR="65233" marT="9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07009"/>
                  </a:ext>
                </a:extLst>
              </a:tr>
              <a:tr h="10778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Does the plan identify the local planning mechanisms where hazard mitigation information and/or actions may be incorporated?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33" marR="65233" marT="9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9437902"/>
                  </a:ext>
                </a:extLst>
              </a:tr>
              <a:tr h="10778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Does the plan describe each community’s process to integrate the data, information, and hazard mitigation goals and actions into other planning mechanisms?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33" marR="65233" marT="9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817208"/>
                  </a:ext>
                </a:extLst>
              </a:tr>
              <a:tr h="1077844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The updated plan must explain how the jurisdiction(s) incorporated the mitigation plan, when appropriate, into other planning mechanisms as a demonstration of progress in local hazard mitigation efforts.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33" marR="65233" marT="90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176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1504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D7A5E574-791B-A015-2C79-54B1AFF7D8FF}"/>
              </a:ext>
            </a:extLst>
          </p:cNvPr>
          <p:cNvSpPr txBox="1">
            <a:spLocks/>
          </p:cNvSpPr>
          <p:nvPr/>
        </p:nvSpPr>
        <p:spPr>
          <a:xfrm>
            <a:off x="540001" y="3705998"/>
            <a:ext cx="9127874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chemeClr val="tx1"/>
                </a:solidFill>
              </a:rPr>
              <a:t>Next Steps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BCDD0-82CC-42D4-AEAF-286D28C83C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750" y="349239"/>
            <a:ext cx="10945216" cy="610255"/>
          </a:xfrm>
        </p:spPr>
        <p:txBody>
          <a:bodyPr/>
          <a:lstStyle/>
          <a:p>
            <a:r>
              <a:rPr lang="en-US" b="1" dirty="0"/>
              <a:t>Project Schedule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BEDED679-1628-C0C9-0954-8D2410BAF222}"/>
              </a:ext>
            </a:extLst>
          </p:cNvPr>
          <p:cNvSpPr/>
          <p:nvPr/>
        </p:nvSpPr>
        <p:spPr>
          <a:xfrm>
            <a:off x="1511336" y="2170311"/>
            <a:ext cx="597160" cy="610255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D51297-C960-CAEC-1913-2F2CE1FC6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402588"/>
              </p:ext>
            </p:extLst>
          </p:nvPr>
        </p:nvGraphicFramePr>
        <p:xfrm>
          <a:off x="2127365" y="1342240"/>
          <a:ext cx="7711492" cy="4173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565">
                  <a:extLst>
                    <a:ext uri="{9D8B030D-6E8A-4147-A177-3AD203B41FA5}">
                      <a16:colId xmlns:a16="http://schemas.microsoft.com/office/drawing/2014/main" val="69003600"/>
                    </a:ext>
                  </a:extLst>
                </a:gridCol>
                <a:gridCol w="2910927">
                  <a:extLst>
                    <a:ext uri="{9D8B030D-6E8A-4147-A177-3AD203B41FA5}">
                      <a16:colId xmlns:a16="http://schemas.microsoft.com/office/drawing/2014/main" val="412277091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r>
                        <a:rPr lang="en-US"/>
                        <a:t>Project Milestones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Anticipated Timeline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02615400"/>
                  </a:ext>
                </a:extLst>
              </a:tr>
              <a:tr h="494301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#2 HIRA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2344443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Meeting #3 Mitigation 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153356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HIRA Draft for HMPC review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926256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 Draft for HMPC review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232974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Review Draft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2165646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DHSEM Review Draft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 – February 2023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03189369"/>
                  </a:ext>
                </a:extLst>
              </a:tr>
              <a:tr h="4788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Plan for FEMA Review (estimated)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– April 2023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84018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Approved HMP for local adoption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May-July 2023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4755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2454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A810-0022-4CF8-A97D-627987D9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19" y="873513"/>
            <a:ext cx="11123362" cy="997196"/>
          </a:xfrm>
        </p:spPr>
        <p:txBody>
          <a:bodyPr/>
          <a:lstStyle/>
          <a:p>
            <a:r>
              <a:rPr lang="en-US" dirty="0"/>
              <a:t>FEMA’s Nine-Step Planning Process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2C8FC-CF59-4116-8893-1856295BD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7720" y="1410463"/>
            <a:ext cx="10377065" cy="490753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1 </a:t>
            </a:r>
            <a:r>
              <a:rPr lang="en-US" sz="2400" dirty="0"/>
              <a:t>	</a:t>
            </a:r>
            <a:r>
              <a:rPr lang="en-US" sz="2400" b="1" dirty="0"/>
              <a:t>Determine the Planning Area and Resources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2 </a:t>
            </a:r>
            <a:r>
              <a:rPr lang="en-US" sz="2400" b="1" dirty="0"/>
              <a:t>	Build the Planning Team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3 </a:t>
            </a:r>
            <a:r>
              <a:rPr lang="en-US" sz="2400" b="1" dirty="0"/>
              <a:t>	Create an Outreach Strategy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4 </a:t>
            </a:r>
            <a:r>
              <a:rPr lang="en-US" sz="2400" b="1" dirty="0"/>
              <a:t>	Review Community Capabilities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5 </a:t>
            </a:r>
            <a:r>
              <a:rPr lang="en-US" sz="2400" dirty="0"/>
              <a:t>	</a:t>
            </a:r>
            <a:r>
              <a:rPr lang="en-US" sz="2400" b="1" dirty="0"/>
              <a:t>Conduct a Risk Assessment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6</a:t>
            </a:r>
            <a:r>
              <a:rPr lang="en-US" sz="2400" dirty="0"/>
              <a:t>	</a:t>
            </a:r>
            <a:r>
              <a:rPr lang="en-US" sz="2400" b="1" dirty="0"/>
              <a:t>Develop a Mitigation Strategy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7</a:t>
            </a:r>
            <a:r>
              <a:rPr lang="en-US" sz="2400" dirty="0"/>
              <a:t>	Keep the Plan Current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8 </a:t>
            </a:r>
            <a:r>
              <a:rPr lang="en-US" sz="2400" dirty="0"/>
              <a:t>	Review and Adopt the Plan</a:t>
            </a:r>
          </a:p>
          <a:p>
            <a:pPr lvl="0"/>
            <a:r>
              <a:rPr lang="en-US" sz="2400" b="1" dirty="0">
                <a:solidFill>
                  <a:schemeClr val="accent1"/>
                </a:solidFill>
              </a:rPr>
              <a:t>Step 9</a:t>
            </a:r>
            <a:r>
              <a:rPr lang="en-US" sz="2400" dirty="0"/>
              <a:t>	Create a Safe and Resilient Community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47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E908A7-4074-4686-BC57-E6A7152242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6930" y="292973"/>
            <a:ext cx="8590327" cy="610255"/>
          </a:xfrm>
        </p:spPr>
        <p:txBody>
          <a:bodyPr/>
          <a:lstStyle/>
          <a:p>
            <a:r>
              <a:rPr lang="en-US" b="1" dirty="0"/>
              <a:t>Next Steps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715A4-A711-40BF-89F7-C4B7CC1E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30" y="1227718"/>
            <a:ext cx="10839693" cy="4402563"/>
          </a:xfrm>
        </p:spPr>
        <p:txBody>
          <a:bodyPr>
            <a:normAutofit lnSpcReduction="10000"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Please return Plan Update Guide if you haven’t already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Provide input on mitigation action statuses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Submit additional new mitigation actions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Review and comment on HIRA and full draft plan when available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Think about what local-level Objectives you may want to adopt to supplement the plan’s Goals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Stay informed by email of upcoming meetings</a:t>
            </a:r>
          </a:p>
        </p:txBody>
      </p:sp>
    </p:spTree>
    <p:extLst>
      <p:ext uri="{BB962C8B-B14F-4D97-AF65-F5344CB8AC3E}">
        <p14:creationId xmlns:p14="http://schemas.microsoft.com/office/powerpoint/2010/main" val="40320770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5AA3AC5F-0F0E-184F-ABCC-AB4439FE3E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25" y="6092824"/>
            <a:ext cx="6938219" cy="323851"/>
          </a:xfrm>
        </p:spPr>
        <p:txBody>
          <a:bodyPr anchor="ctr"/>
          <a:lstStyle/>
          <a:p>
            <a:r>
              <a:rPr lang="fr-FR" dirty="0">
                <a:latin typeface="Gentium Basic" panose="02000503060000020004" pitchFamily="2" charset="77"/>
              </a:rPr>
              <a:t>wsp.com</a:t>
            </a:r>
          </a:p>
        </p:txBody>
      </p:sp>
      <p:pic>
        <p:nvPicPr>
          <p:cNvPr id="11" name="Graphique 10">
            <a:hlinkClick r:id="rId2"/>
            <a:extLst>
              <a:ext uri="{FF2B5EF4-FFF2-40B4-BE49-F238E27FC236}">
                <a16:creationId xmlns:a16="http://schemas.microsoft.com/office/drawing/2014/main" id="{A9FB1307-8436-3844-B3ED-AECD5E909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2775" y="5680075"/>
            <a:ext cx="171450" cy="171450"/>
          </a:xfrm>
          <a:prstGeom prst="rect">
            <a:avLst/>
          </a:prstGeom>
        </p:spPr>
      </p:pic>
      <p:pic>
        <p:nvPicPr>
          <p:cNvPr id="13" name="Graphique 12">
            <a:hlinkClick r:id="rId5"/>
            <a:extLst>
              <a:ext uri="{FF2B5EF4-FFF2-40B4-BE49-F238E27FC236}">
                <a16:creationId xmlns:a16="http://schemas.microsoft.com/office/drawing/2014/main" id="{F369ECC4-18BB-0944-99AD-68EBDF1760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2258" y="5694522"/>
            <a:ext cx="174447" cy="157002"/>
          </a:xfrm>
          <a:prstGeom prst="rect">
            <a:avLst/>
          </a:prstGeom>
        </p:spPr>
      </p:pic>
      <p:pic>
        <p:nvPicPr>
          <p:cNvPr id="15" name="Graphique 14">
            <a:hlinkClick r:id="rId8"/>
            <a:extLst>
              <a:ext uri="{FF2B5EF4-FFF2-40B4-BE49-F238E27FC236}">
                <a16:creationId xmlns:a16="http://schemas.microsoft.com/office/drawing/2014/main" id="{EFEC802C-55F9-0D48-9502-AFA2994A8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0791" y="5689600"/>
            <a:ext cx="73297" cy="152400"/>
          </a:xfrm>
          <a:prstGeom prst="rect">
            <a:avLst/>
          </a:prstGeom>
        </p:spPr>
      </p:pic>
      <p:pic>
        <p:nvPicPr>
          <p:cNvPr id="21" name="Graphique 20">
            <a:hlinkClick r:id="rId11"/>
            <a:extLst>
              <a:ext uri="{FF2B5EF4-FFF2-40B4-BE49-F238E27FC236}">
                <a16:creationId xmlns:a16="http://schemas.microsoft.com/office/drawing/2014/main" id="{00CB14C2-E8C0-D34A-8C10-F64429ED9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792122" y="5680076"/>
            <a:ext cx="171449" cy="171449"/>
          </a:xfrm>
          <a:prstGeom prst="rect">
            <a:avLst/>
          </a:prstGeom>
        </p:spPr>
      </p:pic>
      <p:pic>
        <p:nvPicPr>
          <p:cNvPr id="25" name="Graphique 24">
            <a:hlinkClick r:id="rId14"/>
            <a:extLst>
              <a:ext uri="{FF2B5EF4-FFF2-40B4-BE49-F238E27FC236}">
                <a16:creationId xmlns:a16="http://schemas.microsoft.com/office/drawing/2014/main" id="{2D1E61C4-DD77-D745-8508-E120314690C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116658" y="5689600"/>
            <a:ext cx="235502" cy="157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2E69D-3B09-F947-C0C8-F97F1F136F77}"/>
              </a:ext>
            </a:extLst>
          </p:cNvPr>
          <p:cNvSpPr txBox="1">
            <a:spLocks/>
          </p:cNvSpPr>
          <p:nvPr/>
        </p:nvSpPr>
        <p:spPr>
          <a:xfrm>
            <a:off x="1762138" y="2026846"/>
            <a:ext cx="8353628" cy="105599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0" i="0" kern="1200">
                <a:solidFill>
                  <a:schemeClr val="tx1"/>
                </a:solidFill>
                <a:latin typeface="Montserrat" pitchFamily="2" charset="77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Questions? Thank you!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4A4A5-3E72-F7FC-6CC1-7D4B7E9D3792}"/>
              </a:ext>
            </a:extLst>
          </p:cNvPr>
          <p:cNvSpPr txBox="1"/>
          <p:nvPr/>
        </p:nvSpPr>
        <p:spPr>
          <a:xfrm>
            <a:off x="7959326" y="4707548"/>
            <a:ext cx="3879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Lead Planner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Scott Field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Wood Environment &amp; Infrastructure Solutions, Inc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Scott.field@woodplc.com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720-569-9266</a:t>
            </a:r>
          </a:p>
        </p:txBody>
      </p:sp>
      <p:sp>
        <p:nvSpPr>
          <p:cNvPr id="5" name="Subtitle 3">
            <a:extLst>
              <a:ext uri="{FF2B5EF4-FFF2-40B4-BE49-F238E27FC236}">
                <a16:creationId xmlns:a16="http://schemas.microsoft.com/office/drawing/2014/main" id="{8448825F-5257-4D20-7236-73617F7CF669}"/>
              </a:ext>
            </a:extLst>
          </p:cNvPr>
          <p:cNvSpPr txBox="1">
            <a:spLocks/>
          </p:cNvSpPr>
          <p:nvPr/>
        </p:nvSpPr>
        <p:spPr>
          <a:xfrm>
            <a:off x="8054523" y="2974875"/>
            <a:ext cx="3545456" cy="166180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Project Manager</a:t>
            </a:r>
          </a:p>
          <a:p>
            <a:r>
              <a:rPr lang="en-GB" dirty="0">
                <a:solidFill>
                  <a:schemeClr val="tx1"/>
                </a:solidFill>
              </a:rPr>
              <a:t>Jeff Brislawn</a:t>
            </a:r>
          </a:p>
          <a:p>
            <a:r>
              <a:rPr lang="en-GB" dirty="0">
                <a:solidFill>
                  <a:schemeClr val="tx1"/>
                </a:solidFill>
              </a:rPr>
              <a:t>Wood Environment &amp; Infrastructure Solutions, Inc</a:t>
            </a:r>
          </a:p>
          <a:p>
            <a:r>
              <a:rPr lang="en-GB" dirty="0">
                <a:solidFill>
                  <a:schemeClr val="tx1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Jeff.brislawn@woodplc.com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303-704-5506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3500F85B-E208-9AD7-A32A-9F8242529B0C}"/>
              </a:ext>
            </a:extLst>
          </p:cNvPr>
          <p:cNvSpPr txBox="1">
            <a:spLocks/>
          </p:cNvSpPr>
          <p:nvPr/>
        </p:nvSpPr>
        <p:spPr>
          <a:xfrm>
            <a:off x="2110287" y="3335155"/>
            <a:ext cx="3545456" cy="1661807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>
            <a:lvl1pPr marL="0" indent="0" algn="l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 spc="0" baseline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 spc="0" baseline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1"/>
                </a:solidFill>
              </a:rPr>
              <a:t>Central Region Project Manager/</a:t>
            </a:r>
          </a:p>
          <a:p>
            <a:r>
              <a:rPr lang="en-GB" b="1" dirty="0">
                <a:solidFill>
                  <a:schemeClr val="tx1"/>
                </a:solidFill>
              </a:rPr>
              <a:t>Mitigation Coordinator </a:t>
            </a:r>
          </a:p>
          <a:p>
            <a:r>
              <a:rPr lang="en-GB" dirty="0">
                <a:solidFill>
                  <a:schemeClr val="tx1"/>
                </a:solidFill>
              </a:rPr>
              <a:t>Hannah Shultz</a:t>
            </a:r>
          </a:p>
          <a:p>
            <a:r>
              <a:rPr lang="en-GB" dirty="0">
                <a:solidFill>
                  <a:schemeClr val="tx1"/>
                </a:solidFill>
              </a:rPr>
              <a:t>Montana DES</a:t>
            </a:r>
          </a:p>
          <a:p>
            <a:r>
              <a:rPr lang="en-GB" dirty="0">
                <a:solidFill>
                  <a:schemeClr val="tx1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Hannah.Shultz@mt.gov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406-292-1092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72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51F0-D2E8-4127-B879-6536AB1E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953625"/>
            <a:ext cx="11123362" cy="498598"/>
          </a:xfrm>
        </p:spPr>
        <p:txBody>
          <a:bodyPr/>
          <a:lstStyle/>
          <a:p>
            <a:r>
              <a:rPr lang="en-US" u="sng" dirty="0"/>
              <a:t>Progress So Far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022BF-19ED-4D49-B777-D8EF5A465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4821" y="1443672"/>
            <a:ext cx="10588542" cy="3970655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Kickoff meeting held March 31, 2022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Online public survey closed August 8</a:t>
            </a:r>
            <a:r>
              <a:rPr lang="en-US" sz="2800" baseline="30000" dirty="0"/>
              <a:t>th</a:t>
            </a:r>
            <a:r>
              <a:rPr lang="en-US" sz="2800" dirty="0"/>
              <a:t>, 2022</a:t>
            </a:r>
          </a:p>
          <a:p>
            <a:pPr marL="628650" lvl="1" indent="-1714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265 total responses received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Risk Assessment Meeting held August 17</a:t>
            </a:r>
            <a:r>
              <a:rPr lang="en-US" sz="2800" baseline="30000" dirty="0"/>
              <a:t>th</a:t>
            </a:r>
            <a:r>
              <a:rPr lang="en-US" sz="2800" dirty="0"/>
              <a:t>, 2022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GIS analysis &amp; mapping completed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Draft HIRA being completed</a:t>
            </a:r>
          </a:p>
        </p:txBody>
      </p:sp>
    </p:spTree>
    <p:extLst>
      <p:ext uri="{BB962C8B-B14F-4D97-AF65-F5344CB8AC3E}">
        <p14:creationId xmlns:p14="http://schemas.microsoft.com/office/powerpoint/2010/main" val="36332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81523485-677F-92AC-8C9B-5391489402E4}"/>
              </a:ext>
            </a:extLst>
          </p:cNvPr>
          <p:cNvSpPr txBox="1">
            <a:spLocks/>
          </p:cNvSpPr>
          <p:nvPr/>
        </p:nvSpPr>
        <p:spPr>
          <a:xfrm>
            <a:off x="540001" y="2598003"/>
            <a:ext cx="6791242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Review of Possible Mitigation Activities and Alternatives </a:t>
            </a:r>
          </a:p>
        </p:txBody>
      </p:sp>
    </p:spTree>
    <p:extLst>
      <p:ext uri="{BB962C8B-B14F-4D97-AF65-F5344CB8AC3E}">
        <p14:creationId xmlns:p14="http://schemas.microsoft.com/office/powerpoint/2010/main" val="19414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E37447-1937-4B9F-A5D0-C38222C35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929" y="1039631"/>
            <a:ext cx="10964141" cy="1684607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/>
            <a:r>
              <a:rPr lang="en-US" sz="2000" b="1" dirty="0">
                <a:latin typeface="Segoe UI"/>
                <a:cs typeface="Segoe UI"/>
              </a:rPr>
              <a:t>Reduce the future demand for, and rising costs of, disaster response and recovery.</a:t>
            </a:r>
          </a:p>
          <a:p>
            <a:pPr marL="179705" indent="-179705"/>
            <a:r>
              <a:rPr lang="en-US" sz="2000" dirty="0">
                <a:latin typeface="Segoe UI"/>
                <a:cs typeface="Segoe UI"/>
              </a:rPr>
              <a:t>Retrofit a critical facility, enforce building codes, land use planning, remove a structure from a hazard area.</a:t>
            </a:r>
          </a:p>
          <a:p>
            <a:pPr marL="179705" indent="-179705"/>
            <a:endParaRPr lang="en-US" dirty="0">
              <a:latin typeface="Segoe UI"/>
              <a:cs typeface="Segoe UI"/>
            </a:endParaRPr>
          </a:p>
          <a:p>
            <a:pPr marL="179705" indent="-179705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542FEA-339F-42EC-966A-7FFFCB13CE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3929" y="308491"/>
            <a:ext cx="10945216" cy="610255"/>
          </a:xfrm>
        </p:spPr>
        <p:txBody>
          <a:bodyPr/>
          <a:lstStyle/>
          <a:p>
            <a:r>
              <a:rPr lang="en-US" b="1" dirty="0"/>
              <a:t>Hazard Mitigation Examples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0E8C6E1-F503-4D2D-8694-3B8A9852F322}"/>
              </a:ext>
            </a:extLst>
          </p:cNvPr>
          <p:cNvSpPr txBox="1">
            <a:spLocks/>
          </p:cNvSpPr>
          <p:nvPr/>
        </p:nvSpPr>
        <p:spPr>
          <a:xfrm>
            <a:off x="626918" y="1152294"/>
            <a:ext cx="10964141" cy="42078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marR="0" lvl="0" indent="-179705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344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67831D9-7547-4022-903D-329766D9C559}"/>
              </a:ext>
            </a:extLst>
          </p:cNvPr>
          <p:cNvSpPr txBox="1">
            <a:spLocks/>
          </p:cNvSpPr>
          <p:nvPr/>
        </p:nvSpPr>
        <p:spPr>
          <a:xfrm>
            <a:off x="779318" y="1304694"/>
            <a:ext cx="10964141" cy="420785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180000" indent="-180000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722295" indent="-366704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24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1077886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22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1433477" indent="-355591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Segoe UI" panose="020B0502040204020203" pitchFamily="34" charset="0"/>
              <a:buChar char="-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1790655" indent="-357179" algn="l" defTabSz="914377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kern="1200" spc="0" baseline="0">
                <a:solidFill>
                  <a:srgbClr val="1A344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705" marR="0" lvl="0" indent="-179705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A344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08753F1-E711-45BB-BE29-324072659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305" y="1850917"/>
            <a:ext cx="9201777" cy="450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41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SP Light Theme">
  <a:themeElements>
    <a:clrScheme name="WSP Dark">
      <a:dk1>
        <a:srgbClr val="FFFFFF"/>
      </a:dk1>
      <a:lt1>
        <a:srgbClr val="1D242B"/>
      </a:lt1>
      <a:dk2>
        <a:srgbClr val="F0F0F0"/>
      </a:dk2>
      <a:lt2>
        <a:srgbClr val="F7413A"/>
      </a:lt2>
      <a:accent1>
        <a:srgbClr val="F8413A"/>
      </a:accent1>
      <a:accent2>
        <a:srgbClr val="D8E5F0"/>
      </a:accent2>
      <a:accent3>
        <a:srgbClr val="1D242B"/>
      </a:accent3>
      <a:accent4>
        <a:srgbClr val="333D46"/>
      </a:accent4>
      <a:accent5>
        <a:srgbClr val="D9D9D6"/>
      </a:accent5>
      <a:accent6>
        <a:srgbClr val="F0F0F0"/>
      </a:accent6>
      <a:hlink>
        <a:srgbClr val="3C5F79"/>
      </a:hlink>
      <a:folHlink>
        <a:srgbClr val="5378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ct val="120000"/>
          </a:lnSpc>
          <a:spcBef>
            <a:spcPts val="1200"/>
          </a:spcBef>
          <a:defRPr sz="1000" b="0" dirty="0" smtClean="0">
            <a:solidFill>
              <a:prstClr val="black"/>
            </a:solidFill>
            <a:latin typeface="Montserra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L-BR-Presentation-Template-Dark-2021" id="{BB84B66D-5E6E-324F-93D4-B8424845FA2B}" vid="{49727B52-716E-9F41-84BC-1F5B65D1F21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933be0-f7b2-433b-9338-7b6d09847665">
      <Terms xmlns="http://schemas.microsoft.com/office/infopath/2007/PartnerControls"/>
    </lcf76f155ced4ddcb4097134ff3c332f>
    <TaxCatchAll xmlns="ab7f4c9e-d58b-4c55-9c92-023ac1c447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1FD5E10D16346ACFE8C8ADE05834D" ma:contentTypeVersion="14" ma:contentTypeDescription="Create a new document." ma:contentTypeScope="" ma:versionID="fd2a70aabb0a37fde7a3dfd1ae008eaf">
  <xsd:schema xmlns:xsd="http://www.w3.org/2001/XMLSchema" xmlns:xs="http://www.w3.org/2001/XMLSchema" xmlns:p="http://schemas.microsoft.com/office/2006/metadata/properties" xmlns:ns2="4f933be0-f7b2-433b-9338-7b6d09847665" xmlns:ns3="ab7f4c9e-d58b-4c55-9c92-023ac1c44706" targetNamespace="http://schemas.microsoft.com/office/2006/metadata/properties" ma:root="true" ma:fieldsID="7a059c6e57d24c4b8f3470329454948b" ns2:_="" ns3:_="">
    <xsd:import namespace="4f933be0-f7b2-433b-9338-7b6d09847665"/>
    <xsd:import namespace="ab7f4c9e-d58b-4c55-9c92-023ac1c447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33be0-f7b2-433b-9338-7b6d098476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20b3a9a-9178-4a6d-b079-fdfb03e9f1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7f4c9e-d58b-4c55-9c92-023ac1c44706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a5d92e5-eb46-46e3-a79c-64727b435e4f}" ma:internalName="TaxCatchAll" ma:showField="CatchAllData" ma:web="ab7f4c9e-d58b-4c55-9c92-023ac1c447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F601B5-B0EA-45D6-8E01-9B82D77C3966}">
  <ds:schemaRefs>
    <ds:schemaRef ds:uri="http://purl.org/dc/dcmitype/"/>
    <ds:schemaRef ds:uri="2eb7ec86-6853-4ac1-983e-2e289e52d762"/>
    <ds:schemaRef ds:uri="http://schemas.microsoft.com/office/infopath/2007/PartnerControls"/>
    <ds:schemaRef ds:uri="http://purl.org/dc/elements/1.1/"/>
    <ds:schemaRef ds:uri="http://schemas.microsoft.com/office/2006/metadata/properties"/>
    <ds:schemaRef ds:uri="ddbfe490-f77b-4b16-83d4-4fd9d586a760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69A63D9-7D8A-41BE-B813-26C38589C19B}"/>
</file>

<file path=customXml/itemProps3.xml><?xml version="1.0" encoding="utf-8"?>
<ds:datastoreItem xmlns:ds="http://schemas.openxmlformats.org/officeDocument/2006/customXml" ds:itemID="{18E8621D-0B78-4B3E-A8EB-1AB0EBAC5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833</TotalTime>
  <Words>2979</Words>
  <Application>Microsoft Office PowerPoint</Application>
  <PresentationFormat>Widescreen</PresentationFormat>
  <Paragraphs>695</Paragraphs>
  <Slides>61</Slides>
  <Notes>30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3" baseType="lpstr">
      <vt:lpstr>Arial</vt:lpstr>
      <vt:lpstr>Calibri</vt:lpstr>
      <vt:lpstr>Calibri Light</vt:lpstr>
      <vt:lpstr>Courier New</vt:lpstr>
      <vt:lpstr>Gentium Basic</vt:lpstr>
      <vt:lpstr>Montserrat</vt:lpstr>
      <vt:lpstr>Segoe UI</vt:lpstr>
      <vt:lpstr>Segoe UI Light</vt:lpstr>
      <vt:lpstr>STIXGeneral-Regular</vt:lpstr>
      <vt:lpstr>Office Theme</vt:lpstr>
      <vt:lpstr>WSP Light Theme</vt:lpstr>
      <vt:lpstr>Document</vt:lpstr>
      <vt:lpstr>PowerPoint Presentation</vt:lpstr>
      <vt:lpstr>PowerPoint Presentation</vt:lpstr>
      <vt:lpstr>Introductions</vt:lpstr>
      <vt:lpstr>PowerPoint Presentation</vt:lpstr>
      <vt:lpstr>PowerPoint Presentation</vt:lpstr>
      <vt:lpstr>FEMA’s Nine-Step Planning Process </vt:lpstr>
      <vt:lpstr>Progress So Far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Wood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 amet consectetur</dc:title>
  <dc:creator>Johnson, Christopher A</dc:creator>
  <cp:lastModifiedBy>Field, Scott</cp:lastModifiedBy>
  <cp:revision>8</cp:revision>
  <dcterms:created xsi:type="dcterms:W3CDTF">2022-09-22T19:14:01Z</dcterms:created>
  <dcterms:modified xsi:type="dcterms:W3CDTF">2022-10-12T03:06:46Z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0x010100243374026A04DB4092F2F69E60F9DF48</vt:lpwstr>
  </property>
  <property fmtid="{D5CDD505-2E9C-101B-9397-08002B2CF9AE}" pid="3" name="MediaServiceImageTags">
    <vt:lpwstr/>
  </property>
</Properties>
</file>